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69" r:id="rId4"/>
  </p:sldMasterIdLst>
  <p:notesMasterIdLst>
    <p:notesMasterId r:id="rId20"/>
  </p:notesMasterIdLst>
  <p:handoutMasterIdLst>
    <p:handoutMasterId r:id="rId21"/>
  </p:handoutMasterIdLst>
  <p:sldIdLst>
    <p:sldId id="256" r:id="rId5"/>
    <p:sldId id="257" r:id="rId6"/>
    <p:sldId id="272" r:id="rId7"/>
    <p:sldId id="271" r:id="rId8"/>
    <p:sldId id="269" r:id="rId9"/>
    <p:sldId id="273" r:id="rId10"/>
    <p:sldId id="260" r:id="rId11"/>
    <p:sldId id="264" r:id="rId12"/>
    <p:sldId id="265" r:id="rId13"/>
    <p:sldId id="266" r:id="rId14"/>
    <p:sldId id="267" r:id="rId15"/>
    <p:sldId id="270" r:id="rId16"/>
    <p:sldId id="268" r:id="rId17"/>
    <p:sldId id="274" r:id="rId18"/>
    <p:sldId id="261" r:id="rId19"/>
  </p:sldIdLst>
  <p:sldSz cx="12192000" cy="6858000"/>
  <p:notesSz cx="6858000" cy="9144000"/>
  <p:defaultTex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notesViewPr>
    <p:cSldViewPr snapToGrid="0">
      <p:cViewPr varScale="1">
        <p:scale>
          <a:sx n="89" d="100"/>
          <a:sy n="89" d="100"/>
        </p:scale>
        <p:origin x="377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7.png"/></Relationships>
</file>

<file path=ppt/diagrams/_rels/data2.xml.rels><?xml version="1.0" encoding="UTF-8" standalone="yes"?>
<Relationships xmlns="http://schemas.openxmlformats.org/package/2006/relationships"><Relationship Id="rId1" Type="http://schemas.openxmlformats.org/officeDocument/2006/relationships/image" Target="../media/image7.png"/></Relationships>
</file>

<file path=ppt/diagrams/_rels/drawing1.xml.rels><?xml version="1.0" encoding="UTF-8" standalone="yes"?>
<Relationships xmlns="http://schemas.openxmlformats.org/package/2006/relationships"><Relationship Id="rId1" Type="http://schemas.openxmlformats.org/officeDocument/2006/relationships/image" Target="../media/image7.png"/></Relationships>
</file>

<file path=ppt/diagrams/_rels/drawing2.xml.rels><?xml version="1.0" encoding="UTF-8" standalone="yes"?>
<Relationships xmlns="http://schemas.openxmlformats.org/package/2006/relationships"><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503D04-C97E-4622-AE07-D0307CB3B4CA}"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rtlCol="0"/>
        <a:lstStyle/>
        <a:p>
          <a:pPr rtl="0"/>
          <a:endParaRPr lang="en-US"/>
        </a:p>
      </dgm:t>
    </dgm:pt>
    <dgm:pt modelId="{AAC263CB-8256-4B03-92FE-1622698FB3E9}">
      <dgm:prSet/>
      <dgm:spPr/>
      <dgm:t>
        <a:bodyPr rtlCol="0"/>
        <a:lstStyle/>
        <a:p>
          <a:pPr>
            <a:lnSpc>
              <a:spcPct val="100000"/>
            </a:lnSpc>
          </a:pPr>
          <a:r>
            <a:rPr lang="el-GR" noProof="0" dirty="0"/>
            <a:t>ΨΗΦΙΑΚΟΣ ΠΟΛΙΤΙΣΜΟΣ</a:t>
          </a:r>
        </a:p>
      </dgm:t>
    </dgm:pt>
    <dgm:pt modelId="{0BEED663-FC38-4EAD-940F-4C475D2C87DB}" type="parTrans" cxnId="{C5E94186-9CB6-4C42-92B3-C546CC53A7B9}">
      <dgm:prSet/>
      <dgm:spPr/>
      <dgm:t>
        <a:bodyPr rtlCol="0"/>
        <a:lstStyle/>
        <a:p>
          <a:pPr rtl="0"/>
          <a:endParaRPr lang="el-GR" noProof="0" dirty="0"/>
        </a:p>
      </dgm:t>
    </dgm:pt>
    <dgm:pt modelId="{808B76D0-8EC7-469A-93AC-7A6017188A9D}" type="sibTrans" cxnId="{C5E94186-9CB6-4C42-92B3-C546CC53A7B9}">
      <dgm:prSet/>
      <dgm:spPr/>
      <dgm:t>
        <a:bodyPr rtlCol="0"/>
        <a:lstStyle/>
        <a:p>
          <a:pPr rtl="0"/>
          <a:endParaRPr lang="el-GR" noProof="0" dirty="0"/>
        </a:p>
      </dgm:t>
    </dgm:pt>
    <dgm:pt modelId="{93A6A030-ABAB-4EFA-B539-0FDB3E07C1EF}">
      <dgm:prSet/>
      <dgm:spPr/>
      <dgm:t>
        <a:bodyPr rtlCol="0"/>
        <a:lstStyle/>
        <a:p>
          <a:pPr>
            <a:lnSpc>
              <a:spcPct val="100000"/>
            </a:lnSpc>
          </a:pPr>
          <a:r>
            <a:rPr lang="el-GR" noProof="0" dirty="0"/>
            <a:t>ΔΙΚΤΥΩΣΗ ΚΑΙ ΔΙΑΧΥΣΗ</a:t>
          </a:r>
        </a:p>
      </dgm:t>
    </dgm:pt>
    <dgm:pt modelId="{3D674B97-6DC6-4A12-85BA-0976D3064237}" type="parTrans" cxnId="{4B40C8DC-6B57-4F5B-8440-7241C649700B}">
      <dgm:prSet/>
      <dgm:spPr/>
      <dgm:t>
        <a:bodyPr rtlCol="0"/>
        <a:lstStyle/>
        <a:p>
          <a:pPr rtl="0"/>
          <a:endParaRPr lang="el-GR" noProof="0" dirty="0"/>
        </a:p>
      </dgm:t>
    </dgm:pt>
    <dgm:pt modelId="{BFE0749E-E343-4A6F-BD09-2810EE6B4BD7}" type="sibTrans" cxnId="{4B40C8DC-6B57-4F5B-8440-7241C649700B}">
      <dgm:prSet/>
      <dgm:spPr/>
      <dgm:t>
        <a:bodyPr rtlCol="0"/>
        <a:lstStyle/>
        <a:p>
          <a:pPr rtl="0"/>
          <a:endParaRPr lang="el-GR" noProof="0" dirty="0"/>
        </a:p>
      </dgm:t>
    </dgm:pt>
    <dgm:pt modelId="{76D56F19-2708-49DB-8F92-D8AC45F23A9A}">
      <dgm:prSet/>
      <dgm:spPr/>
      <dgm:t>
        <a:bodyPr rtlCol="0"/>
        <a:lstStyle/>
        <a:p>
          <a:pPr>
            <a:lnSpc>
              <a:spcPct val="100000"/>
            </a:lnSpc>
          </a:pPr>
          <a:r>
            <a:rPr lang="el-GR" noProof="0" dirty="0"/>
            <a:t>ΠΟΛΙΤΙΣΤΙΚΕΣ ΙΣΤΟΡΙΚΕΣ ΕΘΝΟΓΡΑΦΙΚΕΣ ΜΕΛΕΤΕΣ</a:t>
          </a:r>
        </a:p>
      </dgm:t>
    </dgm:pt>
    <dgm:pt modelId="{9D5610C2-0A12-494A-AC46-8DD17C08B09F}" type="parTrans" cxnId="{32E90211-17E0-4DDF-9274-DD3E46D811B8}">
      <dgm:prSet/>
      <dgm:spPr/>
      <dgm:t>
        <a:bodyPr rtlCol="0"/>
        <a:lstStyle/>
        <a:p>
          <a:pPr rtl="0"/>
          <a:endParaRPr lang="el-GR" noProof="0" dirty="0"/>
        </a:p>
      </dgm:t>
    </dgm:pt>
    <dgm:pt modelId="{EC8965A1-F755-4945-8AAC-DCF1F68F011E}" type="sibTrans" cxnId="{32E90211-17E0-4DDF-9274-DD3E46D811B8}">
      <dgm:prSet/>
      <dgm:spPr/>
      <dgm:t>
        <a:bodyPr rtlCol="0"/>
        <a:lstStyle/>
        <a:p>
          <a:pPr rtl="0"/>
          <a:endParaRPr lang="el-GR" noProof="0" dirty="0"/>
        </a:p>
      </dgm:t>
    </dgm:pt>
    <dgm:pt modelId="{4E8D2E69-0173-4BD3-B96A-7A9C5DD12B47}">
      <dgm:prSet/>
      <dgm:spPr/>
      <dgm:t>
        <a:bodyPr rtlCol="0"/>
        <a:lstStyle/>
        <a:p>
          <a:pPr>
            <a:lnSpc>
              <a:spcPct val="100000"/>
            </a:lnSpc>
          </a:pPr>
          <a:r>
            <a:rPr lang="el-GR" noProof="0" dirty="0"/>
            <a:t>ΠΟΛΙΤΙΣΤΙΚΗ ΔΙΑΧΕΙΡΙΣΗ</a:t>
          </a:r>
        </a:p>
      </dgm:t>
    </dgm:pt>
    <dgm:pt modelId="{FEF1E80E-8A9E-4B0A-817C-2A4CFDCF3FB2}" type="sibTrans" cxnId="{0F866C41-EB5F-47BD-A2CD-A58671F15B67}">
      <dgm:prSet/>
      <dgm:spPr/>
      <dgm:t>
        <a:bodyPr rtlCol="0"/>
        <a:lstStyle/>
        <a:p>
          <a:pPr rtl="0"/>
          <a:endParaRPr lang="el-GR" noProof="0" dirty="0"/>
        </a:p>
      </dgm:t>
    </dgm:pt>
    <dgm:pt modelId="{B954BF22-E3B3-4A1C-802E-590228BE2D9C}" type="parTrans" cxnId="{0F866C41-EB5F-47BD-A2CD-A58671F15B67}">
      <dgm:prSet/>
      <dgm:spPr/>
      <dgm:t>
        <a:bodyPr rtlCol="0"/>
        <a:lstStyle/>
        <a:p>
          <a:pPr rtl="0"/>
          <a:endParaRPr lang="el-GR" noProof="0" dirty="0"/>
        </a:p>
      </dgm:t>
    </dgm:pt>
    <dgm:pt modelId="{39166502-40B2-441C-8391-3FB2E3F462D9}" type="pres">
      <dgm:prSet presAssocID="{D4503D04-C97E-4622-AE07-D0307CB3B4CA}" presName="root" presStyleCnt="0">
        <dgm:presLayoutVars>
          <dgm:dir/>
          <dgm:resizeHandles val="exact"/>
        </dgm:presLayoutVars>
      </dgm:prSet>
      <dgm:spPr/>
    </dgm:pt>
    <dgm:pt modelId="{2FE2D3FA-309E-4C49-82F5-739475F937A2}" type="pres">
      <dgm:prSet presAssocID="{AAC263CB-8256-4B03-92FE-1622698FB3E9}" presName="compNode" presStyleCnt="0"/>
      <dgm:spPr/>
    </dgm:pt>
    <dgm:pt modelId="{A913A8AD-8B01-4110-A29F-10CC5F7A2D5A}" type="pres">
      <dgm:prSet presAssocID="{AAC263CB-8256-4B03-92FE-1622698FB3E9}" presName="bgRect" presStyleLbl="bgShp" presStyleIdx="0" presStyleCnt="4"/>
      <dgm:spPr/>
    </dgm:pt>
    <dgm:pt modelId="{25B2245B-A34B-48ED-A134-55D6D3C49DD6}" type="pres">
      <dgm:prSet presAssocID="{AAC263CB-8256-4B03-92FE-1622698FB3E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dgm:spPr>
    </dgm:pt>
    <dgm:pt modelId="{A4182B5C-E0A1-40BE-97BB-895E1E017E1E}" type="pres">
      <dgm:prSet presAssocID="{AAC263CB-8256-4B03-92FE-1622698FB3E9}" presName="spaceRect" presStyleCnt="0"/>
      <dgm:spPr/>
    </dgm:pt>
    <dgm:pt modelId="{7AD3242E-FC26-455F-B6ED-8FC692CBD89E}" type="pres">
      <dgm:prSet presAssocID="{AAC263CB-8256-4B03-92FE-1622698FB3E9}" presName="parTx" presStyleLbl="revTx" presStyleIdx="0" presStyleCnt="4">
        <dgm:presLayoutVars>
          <dgm:chMax val="0"/>
          <dgm:chPref val="0"/>
        </dgm:presLayoutVars>
      </dgm:prSet>
      <dgm:spPr/>
    </dgm:pt>
    <dgm:pt modelId="{594CB585-2BEC-4328-A7FA-33C488D58783}" type="pres">
      <dgm:prSet presAssocID="{808B76D0-8EC7-469A-93AC-7A6017188A9D}" presName="sibTrans" presStyleCnt="0"/>
      <dgm:spPr/>
    </dgm:pt>
    <dgm:pt modelId="{2719FFC6-2D0F-438B-8997-447483C0AD39}" type="pres">
      <dgm:prSet presAssocID="{4E8D2E69-0173-4BD3-B96A-7A9C5DD12B47}" presName="compNode" presStyleCnt="0"/>
      <dgm:spPr/>
    </dgm:pt>
    <dgm:pt modelId="{8AC75408-A83A-4B24-A30F-7377A08565C6}" type="pres">
      <dgm:prSet presAssocID="{4E8D2E69-0173-4BD3-B96A-7A9C5DD12B47}" presName="bgRect" presStyleLbl="bgShp" presStyleIdx="1" presStyleCnt="4"/>
      <dgm:spPr/>
    </dgm:pt>
    <dgm:pt modelId="{5088C622-3FFB-47D9-A26D-06054D22A5A7}" type="pres">
      <dgm:prSet presAssocID="{4E8D2E69-0173-4BD3-B96A-7A9C5DD12B47}" presName="iconRect" presStyleLbl="node1" presStyleIdx="1" presStyleCnt="4"/>
      <dgm:spPr>
        <a:blipFill>
          <a:blip xmlns:r="http://schemas.openxmlformats.org/officeDocument/2006/relationships" r:embed="rId1"/>
          <a:srcRect/>
          <a:stretch>
            <a:fillRect t="-6000" b="-6000"/>
          </a:stretch>
        </a:blipFill>
      </dgm:spPr>
    </dgm:pt>
    <dgm:pt modelId="{9FF22361-0B05-4462-BB88-3885C3AC2C02}" type="pres">
      <dgm:prSet presAssocID="{4E8D2E69-0173-4BD3-B96A-7A9C5DD12B47}" presName="spaceRect" presStyleCnt="0"/>
      <dgm:spPr/>
    </dgm:pt>
    <dgm:pt modelId="{DB221D5C-8E51-47CA-9565-DA91D94E4D76}" type="pres">
      <dgm:prSet presAssocID="{4E8D2E69-0173-4BD3-B96A-7A9C5DD12B47}" presName="parTx" presStyleLbl="revTx" presStyleIdx="1" presStyleCnt="4">
        <dgm:presLayoutVars>
          <dgm:chMax val="0"/>
          <dgm:chPref val="0"/>
        </dgm:presLayoutVars>
      </dgm:prSet>
      <dgm:spPr/>
    </dgm:pt>
    <dgm:pt modelId="{992BF26A-A15E-47C7-BD99-938750D2A969}" type="pres">
      <dgm:prSet presAssocID="{FEF1E80E-8A9E-4B0A-817C-2A4CFDCF3FB2}" presName="sibTrans" presStyleCnt="0"/>
      <dgm:spPr/>
    </dgm:pt>
    <dgm:pt modelId="{FBDE2D1D-30AD-4684-9397-F4E6543A3644}" type="pres">
      <dgm:prSet presAssocID="{93A6A030-ABAB-4EFA-B539-0FDB3E07C1EF}" presName="compNode" presStyleCnt="0"/>
      <dgm:spPr/>
    </dgm:pt>
    <dgm:pt modelId="{C01A6FD6-644F-4A38-8AAF-FA2CD15EFB95}" type="pres">
      <dgm:prSet presAssocID="{93A6A030-ABAB-4EFA-B539-0FDB3E07C1EF}" presName="bgRect" presStyleLbl="bgShp" presStyleIdx="2" presStyleCnt="4"/>
      <dgm:spPr/>
    </dgm:pt>
    <dgm:pt modelId="{5EA392A0-C484-48E8-81EA-8479B0B6C090}" type="pres">
      <dgm:prSet presAssocID="{93A6A030-ABAB-4EFA-B539-0FDB3E07C1EF}" presName="iconRect" presStyleLbl="node1" presStyleIdx="2"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dgm:spPr>
    </dgm:pt>
    <dgm:pt modelId="{8C399FA1-94C6-4518-9967-9BBB0F60E37D}" type="pres">
      <dgm:prSet presAssocID="{93A6A030-ABAB-4EFA-B539-0FDB3E07C1EF}" presName="spaceRect" presStyleCnt="0"/>
      <dgm:spPr/>
    </dgm:pt>
    <dgm:pt modelId="{0F594D1E-8E8D-452F-9A66-DA5B842B5860}" type="pres">
      <dgm:prSet presAssocID="{93A6A030-ABAB-4EFA-B539-0FDB3E07C1EF}" presName="parTx" presStyleLbl="revTx" presStyleIdx="2" presStyleCnt="4">
        <dgm:presLayoutVars>
          <dgm:chMax val="0"/>
          <dgm:chPref val="0"/>
        </dgm:presLayoutVars>
      </dgm:prSet>
      <dgm:spPr/>
    </dgm:pt>
    <dgm:pt modelId="{2D705EC2-CBBE-47E4-AEA2-2AD46F082614}" type="pres">
      <dgm:prSet presAssocID="{BFE0749E-E343-4A6F-BD09-2810EE6B4BD7}" presName="sibTrans" presStyleCnt="0"/>
      <dgm:spPr/>
    </dgm:pt>
    <dgm:pt modelId="{69A5F660-6AC2-4616-9DD2-97B69A02AC94}" type="pres">
      <dgm:prSet presAssocID="{76D56F19-2708-49DB-8F92-D8AC45F23A9A}" presName="compNode" presStyleCnt="0"/>
      <dgm:spPr/>
    </dgm:pt>
    <dgm:pt modelId="{6DC3A653-9B12-4739-B88C-98A411249860}" type="pres">
      <dgm:prSet presAssocID="{76D56F19-2708-49DB-8F92-D8AC45F23A9A}" presName="bgRect" presStyleLbl="bgShp" presStyleIdx="3" presStyleCnt="4"/>
      <dgm:spPr/>
    </dgm:pt>
    <dgm:pt modelId="{9821C656-EFEF-430D-BD29-9D4BB92DACB1}" type="pres">
      <dgm:prSet presAssocID="{76D56F19-2708-49DB-8F92-D8AC45F23A9A}" presName="iconRect" presStyleLbl="node1" presStyleIdx="3"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dgm:spPr>
    </dgm:pt>
    <dgm:pt modelId="{6A33AFBD-FA33-4891-9EEE-80A564935B4E}" type="pres">
      <dgm:prSet presAssocID="{76D56F19-2708-49DB-8F92-D8AC45F23A9A}" presName="spaceRect" presStyleCnt="0"/>
      <dgm:spPr/>
    </dgm:pt>
    <dgm:pt modelId="{F897ECCA-F261-4E89-8F4D-FFABF292E2CC}" type="pres">
      <dgm:prSet presAssocID="{76D56F19-2708-49DB-8F92-D8AC45F23A9A}" presName="parTx" presStyleLbl="revTx" presStyleIdx="3" presStyleCnt="4">
        <dgm:presLayoutVars>
          <dgm:chMax val="0"/>
          <dgm:chPref val="0"/>
        </dgm:presLayoutVars>
      </dgm:prSet>
      <dgm:spPr/>
    </dgm:pt>
  </dgm:ptLst>
  <dgm:cxnLst>
    <dgm:cxn modelId="{BA89D203-428B-4050-8CA3-8CA6BC4D6661}" type="presOf" srcId="{93A6A030-ABAB-4EFA-B539-0FDB3E07C1EF}" destId="{0F594D1E-8E8D-452F-9A66-DA5B842B5860}" srcOrd="0" destOrd="0" presId="urn:microsoft.com/office/officeart/2018/2/layout/IconVerticalSolidList"/>
    <dgm:cxn modelId="{32E90211-17E0-4DDF-9274-DD3E46D811B8}" srcId="{D4503D04-C97E-4622-AE07-D0307CB3B4CA}" destId="{76D56F19-2708-49DB-8F92-D8AC45F23A9A}" srcOrd="3" destOrd="0" parTransId="{9D5610C2-0A12-494A-AC46-8DD17C08B09F}" sibTransId="{EC8965A1-F755-4945-8AAC-DCF1F68F011E}"/>
    <dgm:cxn modelId="{2CCC003E-B7AD-4C30-9C6F-8B298514477E}" type="presOf" srcId="{AAC263CB-8256-4B03-92FE-1622698FB3E9}" destId="{7AD3242E-FC26-455F-B6ED-8FC692CBD89E}" srcOrd="0" destOrd="0" presId="urn:microsoft.com/office/officeart/2018/2/layout/IconVerticalSolidList"/>
    <dgm:cxn modelId="{0F866C41-EB5F-47BD-A2CD-A58671F15B67}" srcId="{D4503D04-C97E-4622-AE07-D0307CB3B4CA}" destId="{4E8D2E69-0173-4BD3-B96A-7A9C5DD12B47}" srcOrd="1" destOrd="0" parTransId="{B954BF22-E3B3-4A1C-802E-590228BE2D9C}" sibTransId="{FEF1E80E-8A9E-4B0A-817C-2A4CFDCF3FB2}"/>
    <dgm:cxn modelId="{E7C78E61-E3FA-445D-BAF9-CB775E344677}" type="presOf" srcId="{D4503D04-C97E-4622-AE07-D0307CB3B4CA}" destId="{39166502-40B2-441C-8391-3FB2E3F462D9}" srcOrd="0" destOrd="0" presId="urn:microsoft.com/office/officeart/2018/2/layout/IconVerticalSolidList"/>
    <dgm:cxn modelId="{B134F768-96E5-44D1-BBE9-E70A3003C06F}" type="presOf" srcId="{76D56F19-2708-49DB-8F92-D8AC45F23A9A}" destId="{F897ECCA-F261-4E89-8F4D-FFABF292E2CC}" srcOrd="0" destOrd="0" presId="urn:microsoft.com/office/officeart/2018/2/layout/IconVerticalSolidList"/>
    <dgm:cxn modelId="{8DD3354A-9D83-49A7-80C3-4F8667147AC2}" type="presOf" srcId="{4E8D2E69-0173-4BD3-B96A-7A9C5DD12B47}" destId="{DB221D5C-8E51-47CA-9565-DA91D94E4D76}" srcOrd="0" destOrd="0" presId="urn:microsoft.com/office/officeart/2018/2/layout/IconVerticalSolidList"/>
    <dgm:cxn modelId="{C5E94186-9CB6-4C42-92B3-C546CC53A7B9}" srcId="{D4503D04-C97E-4622-AE07-D0307CB3B4CA}" destId="{AAC263CB-8256-4B03-92FE-1622698FB3E9}" srcOrd="0" destOrd="0" parTransId="{0BEED663-FC38-4EAD-940F-4C475D2C87DB}" sibTransId="{808B76D0-8EC7-469A-93AC-7A6017188A9D}"/>
    <dgm:cxn modelId="{4B40C8DC-6B57-4F5B-8440-7241C649700B}" srcId="{D4503D04-C97E-4622-AE07-D0307CB3B4CA}" destId="{93A6A030-ABAB-4EFA-B539-0FDB3E07C1EF}" srcOrd="2" destOrd="0" parTransId="{3D674B97-6DC6-4A12-85BA-0976D3064237}" sibTransId="{BFE0749E-E343-4A6F-BD09-2810EE6B4BD7}"/>
    <dgm:cxn modelId="{26ADDC92-B8C0-494E-8C80-6C6005724D17}" type="presParOf" srcId="{39166502-40B2-441C-8391-3FB2E3F462D9}" destId="{2FE2D3FA-309E-4C49-82F5-739475F937A2}" srcOrd="0" destOrd="0" presId="urn:microsoft.com/office/officeart/2018/2/layout/IconVerticalSolidList"/>
    <dgm:cxn modelId="{C29062AE-62BE-454A-B75E-11F5FDBE6F09}" type="presParOf" srcId="{2FE2D3FA-309E-4C49-82F5-739475F937A2}" destId="{A913A8AD-8B01-4110-A29F-10CC5F7A2D5A}" srcOrd="0" destOrd="0" presId="urn:microsoft.com/office/officeart/2018/2/layout/IconVerticalSolidList"/>
    <dgm:cxn modelId="{80BF740B-B489-4A39-892F-07E44CC5C1C0}" type="presParOf" srcId="{2FE2D3FA-309E-4C49-82F5-739475F937A2}" destId="{25B2245B-A34B-48ED-A134-55D6D3C49DD6}" srcOrd="1" destOrd="0" presId="urn:microsoft.com/office/officeart/2018/2/layout/IconVerticalSolidList"/>
    <dgm:cxn modelId="{72A78F66-F5FB-4F1D-B34F-9288A80DCCF9}" type="presParOf" srcId="{2FE2D3FA-309E-4C49-82F5-739475F937A2}" destId="{A4182B5C-E0A1-40BE-97BB-895E1E017E1E}" srcOrd="2" destOrd="0" presId="urn:microsoft.com/office/officeart/2018/2/layout/IconVerticalSolidList"/>
    <dgm:cxn modelId="{CDADCEFC-3325-4B77-BD33-28C0E7EC68DF}" type="presParOf" srcId="{2FE2D3FA-309E-4C49-82F5-739475F937A2}" destId="{7AD3242E-FC26-455F-B6ED-8FC692CBD89E}" srcOrd="3" destOrd="0" presId="urn:microsoft.com/office/officeart/2018/2/layout/IconVerticalSolidList"/>
    <dgm:cxn modelId="{B255CD1F-DC14-4C81-98E0-ED70E678F155}" type="presParOf" srcId="{39166502-40B2-441C-8391-3FB2E3F462D9}" destId="{594CB585-2BEC-4328-A7FA-33C488D58783}" srcOrd="1" destOrd="0" presId="urn:microsoft.com/office/officeart/2018/2/layout/IconVerticalSolidList"/>
    <dgm:cxn modelId="{F2C358A5-0DE0-4A85-B08B-B346A7FD8C92}" type="presParOf" srcId="{39166502-40B2-441C-8391-3FB2E3F462D9}" destId="{2719FFC6-2D0F-438B-8997-447483C0AD39}" srcOrd="2" destOrd="0" presId="urn:microsoft.com/office/officeart/2018/2/layout/IconVerticalSolidList"/>
    <dgm:cxn modelId="{A144F9DA-B024-432F-8025-B502433DE1A9}" type="presParOf" srcId="{2719FFC6-2D0F-438B-8997-447483C0AD39}" destId="{8AC75408-A83A-4B24-A30F-7377A08565C6}" srcOrd="0" destOrd="0" presId="urn:microsoft.com/office/officeart/2018/2/layout/IconVerticalSolidList"/>
    <dgm:cxn modelId="{B235678E-76FA-42F1-85AC-CA9A11513663}" type="presParOf" srcId="{2719FFC6-2D0F-438B-8997-447483C0AD39}" destId="{5088C622-3FFB-47D9-A26D-06054D22A5A7}" srcOrd="1" destOrd="0" presId="urn:microsoft.com/office/officeart/2018/2/layout/IconVerticalSolidList"/>
    <dgm:cxn modelId="{0D6A5454-FE3D-4816-8149-AFF9418AC9F0}" type="presParOf" srcId="{2719FFC6-2D0F-438B-8997-447483C0AD39}" destId="{9FF22361-0B05-4462-BB88-3885C3AC2C02}" srcOrd="2" destOrd="0" presId="urn:microsoft.com/office/officeart/2018/2/layout/IconVerticalSolidList"/>
    <dgm:cxn modelId="{3F9887C8-C263-43A4-806C-EB1DBEAC0AC8}" type="presParOf" srcId="{2719FFC6-2D0F-438B-8997-447483C0AD39}" destId="{DB221D5C-8E51-47CA-9565-DA91D94E4D76}" srcOrd="3" destOrd="0" presId="urn:microsoft.com/office/officeart/2018/2/layout/IconVerticalSolidList"/>
    <dgm:cxn modelId="{1E48D072-6B50-48FA-8B7A-3FBA213BE1E9}" type="presParOf" srcId="{39166502-40B2-441C-8391-3FB2E3F462D9}" destId="{992BF26A-A15E-47C7-BD99-938750D2A969}" srcOrd="3" destOrd="0" presId="urn:microsoft.com/office/officeart/2018/2/layout/IconVerticalSolidList"/>
    <dgm:cxn modelId="{5A9D4D51-54F8-4319-BD9F-1604BE37AF78}" type="presParOf" srcId="{39166502-40B2-441C-8391-3FB2E3F462D9}" destId="{FBDE2D1D-30AD-4684-9397-F4E6543A3644}" srcOrd="4" destOrd="0" presId="urn:microsoft.com/office/officeart/2018/2/layout/IconVerticalSolidList"/>
    <dgm:cxn modelId="{3E5A8EE5-6065-4BE8-9011-16A9C6639CE1}" type="presParOf" srcId="{FBDE2D1D-30AD-4684-9397-F4E6543A3644}" destId="{C01A6FD6-644F-4A38-8AAF-FA2CD15EFB95}" srcOrd="0" destOrd="0" presId="urn:microsoft.com/office/officeart/2018/2/layout/IconVerticalSolidList"/>
    <dgm:cxn modelId="{B9C04EEE-E1A4-4318-BBD7-A210EABEBCFA}" type="presParOf" srcId="{FBDE2D1D-30AD-4684-9397-F4E6543A3644}" destId="{5EA392A0-C484-48E8-81EA-8479B0B6C090}" srcOrd="1" destOrd="0" presId="urn:microsoft.com/office/officeart/2018/2/layout/IconVerticalSolidList"/>
    <dgm:cxn modelId="{A2D8A5DC-41BC-4646-8EE3-A0B84BC021ED}" type="presParOf" srcId="{FBDE2D1D-30AD-4684-9397-F4E6543A3644}" destId="{8C399FA1-94C6-4518-9967-9BBB0F60E37D}" srcOrd="2" destOrd="0" presId="urn:microsoft.com/office/officeart/2018/2/layout/IconVerticalSolidList"/>
    <dgm:cxn modelId="{A79A35EE-F4FE-4591-9922-DD95A1602BFB}" type="presParOf" srcId="{FBDE2D1D-30AD-4684-9397-F4E6543A3644}" destId="{0F594D1E-8E8D-452F-9A66-DA5B842B5860}" srcOrd="3" destOrd="0" presId="urn:microsoft.com/office/officeart/2018/2/layout/IconVerticalSolidList"/>
    <dgm:cxn modelId="{CFFF59E0-F136-4A57-B1C7-38DA105F352E}" type="presParOf" srcId="{39166502-40B2-441C-8391-3FB2E3F462D9}" destId="{2D705EC2-CBBE-47E4-AEA2-2AD46F082614}" srcOrd="5" destOrd="0" presId="urn:microsoft.com/office/officeart/2018/2/layout/IconVerticalSolidList"/>
    <dgm:cxn modelId="{56159C05-5E7A-41E3-850F-493F57D1B3B7}" type="presParOf" srcId="{39166502-40B2-441C-8391-3FB2E3F462D9}" destId="{69A5F660-6AC2-4616-9DD2-97B69A02AC94}" srcOrd="6" destOrd="0" presId="urn:microsoft.com/office/officeart/2018/2/layout/IconVerticalSolidList"/>
    <dgm:cxn modelId="{F24F5157-D892-40ED-B4DD-33979C522E60}" type="presParOf" srcId="{69A5F660-6AC2-4616-9DD2-97B69A02AC94}" destId="{6DC3A653-9B12-4739-B88C-98A411249860}" srcOrd="0" destOrd="0" presId="urn:microsoft.com/office/officeart/2018/2/layout/IconVerticalSolidList"/>
    <dgm:cxn modelId="{28D3C703-C304-4614-AC62-262C9F8BAC6E}" type="presParOf" srcId="{69A5F660-6AC2-4616-9DD2-97B69A02AC94}" destId="{9821C656-EFEF-430D-BD29-9D4BB92DACB1}" srcOrd="1" destOrd="0" presId="urn:microsoft.com/office/officeart/2018/2/layout/IconVerticalSolidList"/>
    <dgm:cxn modelId="{EE121D30-3788-4A53-BC8F-72AC36D3AE9F}" type="presParOf" srcId="{69A5F660-6AC2-4616-9DD2-97B69A02AC94}" destId="{6A33AFBD-FA33-4891-9EEE-80A564935B4E}" srcOrd="2" destOrd="0" presId="urn:microsoft.com/office/officeart/2018/2/layout/IconVerticalSolidList"/>
    <dgm:cxn modelId="{31A1B91B-0683-453F-A0F2-14A835A7F2C4}" type="presParOf" srcId="{69A5F660-6AC2-4616-9DD2-97B69A02AC94}" destId="{F897ECCA-F261-4E89-8F4D-FFABF292E2CC}" srcOrd="3" destOrd="0" presId="urn:microsoft.com/office/officeart/2018/2/layout/IconVerticalSolidList"/>
  </dgm:cxnLst>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503D04-C97E-4622-AE07-D0307CB3B4CA}"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rtlCol="0"/>
        <a:lstStyle/>
        <a:p>
          <a:pPr rtl="0"/>
          <a:endParaRPr lang="en-US"/>
        </a:p>
      </dgm:t>
    </dgm:pt>
    <dgm:pt modelId="{93A6A030-ABAB-4EFA-B539-0FDB3E07C1EF}">
      <dgm:prSet/>
      <dgm:spPr/>
      <dgm:t>
        <a:bodyPr rtlCol="0"/>
        <a:lstStyle/>
        <a:p>
          <a:pPr>
            <a:lnSpc>
              <a:spcPct val="100000"/>
            </a:lnSpc>
          </a:pPr>
          <a:r>
            <a:rPr lang="en-US" noProof="0" dirty="0"/>
            <a:t>SOCIALIZING AND MAKING NETWORK </a:t>
          </a:r>
          <a:endParaRPr lang="el-GR" noProof="0" dirty="0"/>
        </a:p>
      </dgm:t>
    </dgm:pt>
    <dgm:pt modelId="{3D674B97-6DC6-4A12-85BA-0976D3064237}" type="parTrans" cxnId="{4B40C8DC-6B57-4F5B-8440-7241C649700B}">
      <dgm:prSet/>
      <dgm:spPr/>
      <dgm:t>
        <a:bodyPr rtlCol="0"/>
        <a:lstStyle/>
        <a:p>
          <a:pPr rtl="0"/>
          <a:endParaRPr lang="el-GR" noProof="0" dirty="0"/>
        </a:p>
      </dgm:t>
    </dgm:pt>
    <dgm:pt modelId="{BFE0749E-E343-4A6F-BD09-2810EE6B4BD7}" type="sibTrans" cxnId="{4B40C8DC-6B57-4F5B-8440-7241C649700B}">
      <dgm:prSet/>
      <dgm:spPr/>
      <dgm:t>
        <a:bodyPr rtlCol="0"/>
        <a:lstStyle/>
        <a:p>
          <a:pPr rtl="0"/>
          <a:endParaRPr lang="el-GR" noProof="0" dirty="0"/>
        </a:p>
      </dgm:t>
    </dgm:pt>
    <dgm:pt modelId="{4E8D2E69-0173-4BD3-B96A-7A9C5DD12B47}">
      <dgm:prSet/>
      <dgm:spPr/>
      <dgm:t>
        <a:bodyPr rtlCol="0"/>
        <a:lstStyle/>
        <a:p>
          <a:pPr>
            <a:lnSpc>
              <a:spcPct val="100000"/>
            </a:lnSpc>
          </a:pPr>
          <a:r>
            <a:rPr lang="en-US" noProof="0" dirty="0"/>
            <a:t>ART CULTURE MANAGEMENT </a:t>
          </a:r>
          <a:endParaRPr lang="el-GR" noProof="0" dirty="0"/>
        </a:p>
      </dgm:t>
    </dgm:pt>
    <dgm:pt modelId="{FEF1E80E-8A9E-4B0A-817C-2A4CFDCF3FB2}" type="sibTrans" cxnId="{0F866C41-EB5F-47BD-A2CD-A58671F15B67}">
      <dgm:prSet/>
      <dgm:spPr/>
      <dgm:t>
        <a:bodyPr rtlCol="0"/>
        <a:lstStyle/>
        <a:p>
          <a:pPr rtl="0"/>
          <a:endParaRPr lang="el-GR" noProof="0" dirty="0"/>
        </a:p>
      </dgm:t>
    </dgm:pt>
    <dgm:pt modelId="{B954BF22-E3B3-4A1C-802E-590228BE2D9C}" type="parTrans" cxnId="{0F866C41-EB5F-47BD-A2CD-A58671F15B67}">
      <dgm:prSet/>
      <dgm:spPr/>
      <dgm:t>
        <a:bodyPr rtlCol="0"/>
        <a:lstStyle/>
        <a:p>
          <a:pPr rtl="0"/>
          <a:endParaRPr lang="el-GR" noProof="0" dirty="0"/>
        </a:p>
      </dgm:t>
    </dgm:pt>
    <dgm:pt modelId="{AAC263CB-8256-4B03-92FE-1622698FB3E9}">
      <dgm:prSet/>
      <dgm:spPr/>
      <dgm:t>
        <a:bodyPr rtlCol="0"/>
        <a:lstStyle/>
        <a:p>
          <a:pPr>
            <a:lnSpc>
              <a:spcPct val="100000"/>
            </a:lnSpc>
          </a:pPr>
          <a:r>
            <a:rPr lang="en-US" noProof="0" dirty="0"/>
            <a:t>DIGITAL CULTURE</a:t>
          </a:r>
          <a:endParaRPr lang="el-GR" noProof="0" dirty="0"/>
        </a:p>
      </dgm:t>
    </dgm:pt>
    <dgm:pt modelId="{808B76D0-8EC7-469A-93AC-7A6017188A9D}" type="sibTrans" cxnId="{C5E94186-9CB6-4C42-92B3-C546CC53A7B9}">
      <dgm:prSet/>
      <dgm:spPr/>
      <dgm:t>
        <a:bodyPr rtlCol="0"/>
        <a:lstStyle/>
        <a:p>
          <a:pPr rtl="0"/>
          <a:endParaRPr lang="el-GR" noProof="0" dirty="0"/>
        </a:p>
      </dgm:t>
    </dgm:pt>
    <dgm:pt modelId="{0BEED663-FC38-4EAD-940F-4C475D2C87DB}" type="parTrans" cxnId="{C5E94186-9CB6-4C42-92B3-C546CC53A7B9}">
      <dgm:prSet/>
      <dgm:spPr/>
      <dgm:t>
        <a:bodyPr rtlCol="0"/>
        <a:lstStyle/>
        <a:p>
          <a:pPr rtl="0"/>
          <a:endParaRPr lang="el-GR" noProof="0" dirty="0"/>
        </a:p>
      </dgm:t>
    </dgm:pt>
    <dgm:pt modelId="{76D56F19-2708-49DB-8F92-D8AC45F23A9A}">
      <dgm:prSet/>
      <dgm:spPr/>
      <dgm:t>
        <a:bodyPr rtlCol="0"/>
        <a:lstStyle/>
        <a:p>
          <a:pPr>
            <a:lnSpc>
              <a:spcPct val="100000"/>
            </a:lnSpc>
          </a:pPr>
          <a:r>
            <a:rPr lang="en-US" noProof="0" dirty="0"/>
            <a:t>CULTURAL , HISTORICAL AND ETHNOGRAPHIC PLANNING AND MAPPING</a:t>
          </a:r>
          <a:endParaRPr lang="el-GR" noProof="0" dirty="0"/>
        </a:p>
      </dgm:t>
    </dgm:pt>
    <dgm:pt modelId="{EC8965A1-F755-4945-8AAC-DCF1F68F011E}" type="sibTrans" cxnId="{32E90211-17E0-4DDF-9274-DD3E46D811B8}">
      <dgm:prSet/>
      <dgm:spPr/>
      <dgm:t>
        <a:bodyPr rtlCol="0"/>
        <a:lstStyle/>
        <a:p>
          <a:pPr rtl="0"/>
          <a:endParaRPr lang="el-GR" noProof="0" dirty="0"/>
        </a:p>
      </dgm:t>
    </dgm:pt>
    <dgm:pt modelId="{9D5610C2-0A12-494A-AC46-8DD17C08B09F}" type="parTrans" cxnId="{32E90211-17E0-4DDF-9274-DD3E46D811B8}">
      <dgm:prSet/>
      <dgm:spPr/>
      <dgm:t>
        <a:bodyPr rtlCol="0"/>
        <a:lstStyle/>
        <a:p>
          <a:pPr rtl="0"/>
          <a:endParaRPr lang="el-GR" noProof="0" dirty="0"/>
        </a:p>
      </dgm:t>
    </dgm:pt>
    <dgm:pt modelId="{39166502-40B2-441C-8391-3FB2E3F462D9}" type="pres">
      <dgm:prSet presAssocID="{D4503D04-C97E-4622-AE07-D0307CB3B4CA}" presName="root" presStyleCnt="0">
        <dgm:presLayoutVars>
          <dgm:dir/>
          <dgm:resizeHandles val="exact"/>
        </dgm:presLayoutVars>
      </dgm:prSet>
      <dgm:spPr/>
    </dgm:pt>
    <dgm:pt modelId="{2FE2D3FA-309E-4C49-82F5-739475F937A2}" type="pres">
      <dgm:prSet presAssocID="{AAC263CB-8256-4B03-92FE-1622698FB3E9}" presName="compNode" presStyleCnt="0"/>
      <dgm:spPr/>
    </dgm:pt>
    <dgm:pt modelId="{A913A8AD-8B01-4110-A29F-10CC5F7A2D5A}" type="pres">
      <dgm:prSet presAssocID="{AAC263CB-8256-4B03-92FE-1622698FB3E9}" presName="bgRect" presStyleLbl="bgShp" presStyleIdx="0" presStyleCnt="4"/>
      <dgm:spPr/>
    </dgm:pt>
    <dgm:pt modelId="{25B2245B-A34B-48ED-A134-55D6D3C49DD6}" type="pres">
      <dgm:prSet presAssocID="{AAC263CB-8256-4B03-92FE-1622698FB3E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dgm:spPr>
    </dgm:pt>
    <dgm:pt modelId="{A4182B5C-E0A1-40BE-97BB-895E1E017E1E}" type="pres">
      <dgm:prSet presAssocID="{AAC263CB-8256-4B03-92FE-1622698FB3E9}" presName="spaceRect" presStyleCnt="0"/>
      <dgm:spPr/>
    </dgm:pt>
    <dgm:pt modelId="{7AD3242E-FC26-455F-B6ED-8FC692CBD89E}" type="pres">
      <dgm:prSet presAssocID="{AAC263CB-8256-4B03-92FE-1622698FB3E9}" presName="parTx" presStyleLbl="revTx" presStyleIdx="0" presStyleCnt="4">
        <dgm:presLayoutVars>
          <dgm:chMax val="0"/>
          <dgm:chPref val="0"/>
        </dgm:presLayoutVars>
      </dgm:prSet>
      <dgm:spPr/>
    </dgm:pt>
    <dgm:pt modelId="{594CB585-2BEC-4328-A7FA-33C488D58783}" type="pres">
      <dgm:prSet presAssocID="{808B76D0-8EC7-469A-93AC-7A6017188A9D}" presName="sibTrans" presStyleCnt="0"/>
      <dgm:spPr/>
    </dgm:pt>
    <dgm:pt modelId="{2719FFC6-2D0F-438B-8997-447483C0AD39}" type="pres">
      <dgm:prSet presAssocID="{4E8D2E69-0173-4BD3-B96A-7A9C5DD12B47}" presName="compNode" presStyleCnt="0"/>
      <dgm:spPr/>
    </dgm:pt>
    <dgm:pt modelId="{8AC75408-A83A-4B24-A30F-7377A08565C6}" type="pres">
      <dgm:prSet presAssocID="{4E8D2E69-0173-4BD3-B96A-7A9C5DD12B47}" presName="bgRect" presStyleLbl="bgShp" presStyleIdx="1" presStyleCnt="4"/>
      <dgm:spPr/>
    </dgm:pt>
    <dgm:pt modelId="{5088C622-3FFB-47D9-A26D-06054D22A5A7}" type="pres">
      <dgm:prSet presAssocID="{4E8D2E69-0173-4BD3-B96A-7A9C5DD12B47}" presName="iconRect" presStyleLbl="node1" presStyleIdx="1" presStyleCnt="4"/>
      <dgm:spPr>
        <a:blipFill>
          <a:blip xmlns:r="http://schemas.openxmlformats.org/officeDocument/2006/relationships" r:embed="rId1"/>
          <a:srcRect/>
          <a:stretch>
            <a:fillRect t="-6000" b="-6000"/>
          </a:stretch>
        </a:blipFill>
      </dgm:spPr>
    </dgm:pt>
    <dgm:pt modelId="{9FF22361-0B05-4462-BB88-3885C3AC2C02}" type="pres">
      <dgm:prSet presAssocID="{4E8D2E69-0173-4BD3-B96A-7A9C5DD12B47}" presName="spaceRect" presStyleCnt="0"/>
      <dgm:spPr/>
    </dgm:pt>
    <dgm:pt modelId="{DB221D5C-8E51-47CA-9565-DA91D94E4D76}" type="pres">
      <dgm:prSet presAssocID="{4E8D2E69-0173-4BD3-B96A-7A9C5DD12B47}" presName="parTx" presStyleLbl="revTx" presStyleIdx="1" presStyleCnt="4">
        <dgm:presLayoutVars>
          <dgm:chMax val="0"/>
          <dgm:chPref val="0"/>
        </dgm:presLayoutVars>
      </dgm:prSet>
      <dgm:spPr/>
    </dgm:pt>
    <dgm:pt modelId="{992BF26A-A15E-47C7-BD99-938750D2A969}" type="pres">
      <dgm:prSet presAssocID="{FEF1E80E-8A9E-4B0A-817C-2A4CFDCF3FB2}" presName="sibTrans" presStyleCnt="0"/>
      <dgm:spPr/>
    </dgm:pt>
    <dgm:pt modelId="{FBDE2D1D-30AD-4684-9397-F4E6543A3644}" type="pres">
      <dgm:prSet presAssocID="{93A6A030-ABAB-4EFA-B539-0FDB3E07C1EF}" presName="compNode" presStyleCnt="0"/>
      <dgm:spPr/>
    </dgm:pt>
    <dgm:pt modelId="{C01A6FD6-644F-4A38-8AAF-FA2CD15EFB95}" type="pres">
      <dgm:prSet presAssocID="{93A6A030-ABAB-4EFA-B539-0FDB3E07C1EF}" presName="bgRect" presStyleLbl="bgShp" presStyleIdx="2" presStyleCnt="4"/>
      <dgm:spPr/>
    </dgm:pt>
    <dgm:pt modelId="{5EA392A0-C484-48E8-81EA-8479B0B6C090}" type="pres">
      <dgm:prSet presAssocID="{93A6A030-ABAB-4EFA-B539-0FDB3E07C1EF}" presName="iconRect" presStyleLbl="node1" presStyleIdx="2"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dgm:spPr>
    </dgm:pt>
    <dgm:pt modelId="{8C399FA1-94C6-4518-9967-9BBB0F60E37D}" type="pres">
      <dgm:prSet presAssocID="{93A6A030-ABAB-4EFA-B539-0FDB3E07C1EF}" presName="spaceRect" presStyleCnt="0"/>
      <dgm:spPr/>
    </dgm:pt>
    <dgm:pt modelId="{0F594D1E-8E8D-452F-9A66-DA5B842B5860}" type="pres">
      <dgm:prSet presAssocID="{93A6A030-ABAB-4EFA-B539-0FDB3E07C1EF}" presName="parTx" presStyleLbl="revTx" presStyleIdx="2" presStyleCnt="4">
        <dgm:presLayoutVars>
          <dgm:chMax val="0"/>
          <dgm:chPref val="0"/>
        </dgm:presLayoutVars>
      </dgm:prSet>
      <dgm:spPr/>
    </dgm:pt>
    <dgm:pt modelId="{2D705EC2-CBBE-47E4-AEA2-2AD46F082614}" type="pres">
      <dgm:prSet presAssocID="{BFE0749E-E343-4A6F-BD09-2810EE6B4BD7}" presName="sibTrans" presStyleCnt="0"/>
      <dgm:spPr/>
    </dgm:pt>
    <dgm:pt modelId="{69A5F660-6AC2-4616-9DD2-97B69A02AC94}" type="pres">
      <dgm:prSet presAssocID="{76D56F19-2708-49DB-8F92-D8AC45F23A9A}" presName="compNode" presStyleCnt="0"/>
      <dgm:spPr/>
    </dgm:pt>
    <dgm:pt modelId="{6DC3A653-9B12-4739-B88C-98A411249860}" type="pres">
      <dgm:prSet presAssocID="{76D56F19-2708-49DB-8F92-D8AC45F23A9A}" presName="bgRect" presStyleLbl="bgShp" presStyleIdx="3" presStyleCnt="4"/>
      <dgm:spPr/>
    </dgm:pt>
    <dgm:pt modelId="{9821C656-EFEF-430D-BD29-9D4BB92DACB1}" type="pres">
      <dgm:prSet presAssocID="{76D56F19-2708-49DB-8F92-D8AC45F23A9A}" presName="iconRect" presStyleLbl="node1" presStyleIdx="3"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dgm:spPr>
    </dgm:pt>
    <dgm:pt modelId="{6A33AFBD-FA33-4891-9EEE-80A564935B4E}" type="pres">
      <dgm:prSet presAssocID="{76D56F19-2708-49DB-8F92-D8AC45F23A9A}" presName="spaceRect" presStyleCnt="0"/>
      <dgm:spPr/>
    </dgm:pt>
    <dgm:pt modelId="{F897ECCA-F261-4E89-8F4D-FFABF292E2CC}" type="pres">
      <dgm:prSet presAssocID="{76D56F19-2708-49DB-8F92-D8AC45F23A9A}" presName="parTx" presStyleLbl="revTx" presStyleIdx="3" presStyleCnt="4">
        <dgm:presLayoutVars>
          <dgm:chMax val="0"/>
          <dgm:chPref val="0"/>
        </dgm:presLayoutVars>
      </dgm:prSet>
      <dgm:spPr/>
    </dgm:pt>
  </dgm:ptLst>
  <dgm:cxnLst>
    <dgm:cxn modelId="{BA89D203-428B-4050-8CA3-8CA6BC4D6661}" type="presOf" srcId="{93A6A030-ABAB-4EFA-B539-0FDB3E07C1EF}" destId="{0F594D1E-8E8D-452F-9A66-DA5B842B5860}" srcOrd="0" destOrd="0" presId="urn:microsoft.com/office/officeart/2018/2/layout/IconVerticalSolidList"/>
    <dgm:cxn modelId="{32E90211-17E0-4DDF-9274-DD3E46D811B8}" srcId="{D4503D04-C97E-4622-AE07-D0307CB3B4CA}" destId="{76D56F19-2708-49DB-8F92-D8AC45F23A9A}" srcOrd="3" destOrd="0" parTransId="{9D5610C2-0A12-494A-AC46-8DD17C08B09F}" sibTransId="{EC8965A1-F755-4945-8AAC-DCF1F68F011E}"/>
    <dgm:cxn modelId="{2CCC003E-B7AD-4C30-9C6F-8B298514477E}" type="presOf" srcId="{AAC263CB-8256-4B03-92FE-1622698FB3E9}" destId="{7AD3242E-FC26-455F-B6ED-8FC692CBD89E}" srcOrd="0" destOrd="0" presId="urn:microsoft.com/office/officeart/2018/2/layout/IconVerticalSolidList"/>
    <dgm:cxn modelId="{0F866C41-EB5F-47BD-A2CD-A58671F15B67}" srcId="{D4503D04-C97E-4622-AE07-D0307CB3B4CA}" destId="{4E8D2E69-0173-4BD3-B96A-7A9C5DD12B47}" srcOrd="1" destOrd="0" parTransId="{B954BF22-E3B3-4A1C-802E-590228BE2D9C}" sibTransId="{FEF1E80E-8A9E-4B0A-817C-2A4CFDCF3FB2}"/>
    <dgm:cxn modelId="{E7C78E61-E3FA-445D-BAF9-CB775E344677}" type="presOf" srcId="{D4503D04-C97E-4622-AE07-D0307CB3B4CA}" destId="{39166502-40B2-441C-8391-3FB2E3F462D9}" srcOrd="0" destOrd="0" presId="urn:microsoft.com/office/officeart/2018/2/layout/IconVerticalSolidList"/>
    <dgm:cxn modelId="{B134F768-96E5-44D1-BBE9-E70A3003C06F}" type="presOf" srcId="{76D56F19-2708-49DB-8F92-D8AC45F23A9A}" destId="{F897ECCA-F261-4E89-8F4D-FFABF292E2CC}" srcOrd="0" destOrd="0" presId="urn:microsoft.com/office/officeart/2018/2/layout/IconVerticalSolidList"/>
    <dgm:cxn modelId="{8DD3354A-9D83-49A7-80C3-4F8667147AC2}" type="presOf" srcId="{4E8D2E69-0173-4BD3-B96A-7A9C5DD12B47}" destId="{DB221D5C-8E51-47CA-9565-DA91D94E4D76}" srcOrd="0" destOrd="0" presId="urn:microsoft.com/office/officeart/2018/2/layout/IconVerticalSolidList"/>
    <dgm:cxn modelId="{C5E94186-9CB6-4C42-92B3-C546CC53A7B9}" srcId="{D4503D04-C97E-4622-AE07-D0307CB3B4CA}" destId="{AAC263CB-8256-4B03-92FE-1622698FB3E9}" srcOrd="0" destOrd="0" parTransId="{0BEED663-FC38-4EAD-940F-4C475D2C87DB}" sibTransId="{808B76D0-8EC7-469A-93AC-7A6017188A9D}"/>
    <dgm:cxn modelId="{4B40C8DC-6B57-4F5B-8440-7241C649700B}" srcId="{D4503D04-C97E-4622-AE07-D0307CB3B4CA}" destId="{93A6A030-ABAB-4EFA-B539-0FDB3E07C1EF}" srcOrd="2" destOrd="0" parTransId="{3D674B97-6DC6-4A12-85BA-0976D3064237}" sibTransId="{BFE0749E-E343-4A6F-BD09-2810EE6B4BD7}"/>
    <dgm:cxn modelId="{26ADDC92-B8C0-494E-8C80-6C6005724D17}" type="presParOf" srcId="{39166502-40B2-441C-8391-3FB2E3F462D9}" destId="{2FE2D3FA-309E-4C49-82F5-739475F937A2}" srcOrd="0" destOrd="0" presId="urn:microsoft.com/office/officeart/2018/2/layout/IconVerticalSolidList"/>
    <dgm:cxn modelId="{C29062AE-62BE-454A-B75E-11F5FDBE6F09}" type="presParOf" srcId="{2FE2D3FA-309E-4C49-82F5-739475F937A2}" destId="{A913A8AD-8B01-4110-A29F-10CC5F7A2D5A}" srcOrd="0" destOrd="0" presId="urn:microsoft.com/office/officeart/2018/2/layout/IconVerticalSolidList"/>
    <dgm:cxn modelId="{80BF740B-B489-4A39-892F-07E44CC5C1C0}" type="presParOf" srcId="{2FE2D3FA-309E-4C49-82F5-739475F937A2}" destId="{25B2245B-A34B-48ED-A134-55D6D3C49DD6}" srcOrd="1" destOrd="0" presId="urn:microsoft.com/office/officeart/2018/2/layout/IconVerticalSolidList"/>
    <dgm:cxn modelId="{72A78F66-F5FB-4F1D-B34F-9288A80DCCF9}" type="presParOf" srcId="{2FE2D3FA-309E-4C49-82F5-739475F937A2}" destId="{A4182B5C-E0A1-40BE-97BB-895E1E017E1E}" srcOrd="2" destOrd="0" presId="urn:microsoft.com/office/officeart/2018/2/layout/IconVerticalSolidList"/>
    <dgm:cxn modelId="{CDADCEFC-3325-4B77-BD33-28C0E7EC68DF}" type="presParOf" srcId="{2FE2D3FA-309E-4C49-82F5-739475F937A2}" destId="{7AD3242E-FC26-455F-B6ED-8FC692CBD89E}" srcOrd="3" destOrd="0" presId="urn:microsoft.com/office/officeart/2018/2/layout/IconVerticalSolidList"/>
    <dgm:cxn modelId="{B255CD1F-DC14-4C81-98E0-ED70E678F155}" type="presParOf" srcId="{39166502-40B2-441C-8391-3FB2E3F462D9}" destId="{594CB585-2BEC-4328-A7FA-33C488D58783}" srcOrd="1" destOrd="0" presId="urn:microsoft.com/office/officeart/2018/2/layout/IconVerticalSolidList"/>
    <dgm:cxn modelId="{F2C358A5-0DE0-4A85-B08B-B346A7FD8C92}" type="presParOf" srcId="{39166502-40B2-441C-8391-3FB2E3F462D9}" destId="{2719FFC6-2D0F-438B-8997-447483C0AD39}" srcOrd="2" destOrd="0" presId="urn:microsoft.com/office/officeart/2018/2/layout/IconVerticalSolidList"/>
    <dgm:cxn modelId="{A144F9DA-B024-432F-8025-B502433DE1A9}" type="presParOf" srcId="{2719FFC6-2D0F-438B-8997-447483C0AD39}" destId="{8AC75408-A83A-4B24-A30F-7377A08565C6}" srcOrd="0" destOrd="0" presId="urn:microsoft.com/office/officeart/2018/2/layout/IconVerticalSolidList"/>
    <dgm:cxn modelId="{B235678E-76FA-42F1-85AC-CA9A11513663}" type="presParOf" srcId="{2719FFC6-2D0F-438B-8997-447483C0AD39}" destId="{5088C622-3FFB-47D9-A26D-06054D22A5A7}" srcOrd="1" destOrd="0" presId="urn:microsoft.com/office/officeart/2018/2/layout/IconVerticalSolidList"/>
    <dgm:cxn modelId="{0D6A5454-FE3D-4816-8149-AFF9418AC9F0}" type="presParOf" srcId="{2719FFC6-2D0F-438B-8997-447483C0AD39}" destId="{9FF22361-0B05-4462-BB88-3885C3AC2C02}" srcOrd="2" destOrd="0" presId="urn:microsoft.com/office/officeart/2018/2/layout/IconVerticalSolidList"/>
    <dgm:cxn modelId="{3F9887C8-C263-43A4-806C-EB1DBEAC0AC8}" type="presParOf" srcId="{2719FFC6-2D0F-438B-8997-447483C0AD39}" destId="{DB221D5C-8E51-47CA-9565-DA91D94E4D76}" srcOrd="3" destOrd="0" presId="urn:microsoft.com/office/officeart/2018/2/layout/IconVerticalSolidList"/>
    <dgm:cxn modelId="{1E48D072-6B50-48FA-8B7A-3FBA213BE1E9}" type="presParOf" srcId="{39166502-40B2-441C-8391-3FB2E3F462D9}" destId="{992BF26A-A15E-47C7-BD99-938750D2A969}" srcOrd="3" destOrd="0" presId="urn:microsoft.com/office/officeart/2018/2/layout/IconVerticalSolidList"/>
    <dgm:cxn modelId="{5A9D4D51-54F8-4319-BD9F-1604BE37AF78}" type="presParOf" srcId="{39166502-40B2-441C-8391-3FB2E3F462D9}" destId="{FBDE2D1D-30AD-4684-9397-F4E6543A3644}" srcOrd="4" destOrd="0" presId="urn:microsoft.com/office/officeart/2018/2/layout/IconVerticalSolidList"/>
    <dgm:cxn modelId="{3E5A8EE5-6065-4BE8-9011-16A9C6639CE1}" type="presParOf" srcId="{FBDE2D1D-30AD-4684-9397-F4E6543A3644}" destId="{C01A6FD6-644F-4A38-8AAF-FA2CD15EFB95}" srcOrd="0" destOrd="0" presId="urn:microsoft.com/office/officeart/2018/2/layout/IconVerticalSolidList"/>
    <dgm:cxn modelId="{B9C04EEE-E1A4-4318-BBD7-A210EABEBCFA}" type="presParOf" srcId="{FBDE2D1D-30AD-4684-9397-F4E6543A3644}" destId="{5EA392A0-C484-48E8-81EA-8479B0B6C090}" srcOrd="1" destOrd="0" presId="urn:microsoft.com/office/officeart/2018/2/layout/IconVerticalSolidList"/>
    <dgm:cxn modelId="{A2D8A5DC-41BC-4646-8EE3-A0B84BC021ED}" type="presParOf" srcId="{FBDE2D1D-30AD-4684-9397-F4E6543A3644}" destId="{8C399FA1-94C6-4518-9967-9BBB0F60E37D}" srcOrd="2" destOrd="0" presId="urn:microsoft.com/office/officeart/2018/2/layout/IconVerticalSolidList"/>
    <dgm:cxn modelId="{A79A35EE-F4FE-4591-9922-DD95A1602BFB}" type="presParOf" srcId="{FBDE2D1D-30AD-4684-9397-F4E6543A3644}" destId="{0F594D1E-8E8D-452F-9A66-DA5B842B5860}" srcOrd="3" destOrd="0" presId="urn:microsoft.com/office/officeart/2018/2/layout/IconVerticalSolidList"/>
    <dgm:cxn modelId="{CFFF59E0-F136-4A57-B1C7-38DA105F352E}" type="presParOf" srcId="{39166502-40B2-441C-8391-3FB2E3F462D9}" destId="{2D705EC2-CBBE-47E4-AEA2-2AD46F082614}" srcOrd="5" destOrd="0" presId="urn:microsoft.com/office/officeart/2018/2/layout/IconVerticalSolidList"/>
    <dgm:cxn modelId="{56159C05-5E7A-41E3-850F-493F57D1B3B7}" type="presParOf" srcId="{39166502-40B2-441C-8391-3FB2E3F462D9}" destId="{69A5F660-6AC2-4616-9DD2-97B69A02AC94}" srcOrd="6" destOrd="0" presId="urn:microsoft.com/office/officeart/2018/2/layout/IconVerticalSolidList"/>
    <dgm:cxn modelId="{F24F5157-D892-40ED-B4DD-33979C522E60}" type="presParOf" srcId="{69A5F660-6AC2-4616-9DD2-97B69A02AC94}" destId="{6DC3A653-9B12-4739-B88C-98A411249860}" srcOrd="0" destOrd="0" presId="urn:microsoft.com/office/officeart/2018/2/layout/IconVerticalSolidList"/>
    <dgm:cxn modelId="{28D3C703-C304-4614-AC62-262C9F8BAC6E}" type="presParOf" srcId="{69A5F660-6AC2-4616-9DD2-97B69A02AC94}" destId="{9821C656-EFEF-430D-BD29-9D4BB92DACB1}" srcOrd="1" destOrd="0" presId="urn:microsoft.com/office/officeart/2018/2/layout/IconVerticalSolidList"/>
    <dgm:cxn modelId="{EE121D30-3788-4A53-BC8F-72AC36D3AE9F}" type="presParOf" srcId="{69A5F660-6AC2-4616-9DD2-97B69A02AC94}" destId="{6A33AFBD-FA33-4891-9EEE-80A564935B4E}" srcOrd="2" destOrd="0" presId="urn:microsoft.com/office/officeart/2018/2/layout/IconVerticalSolidList"/>
    <dgm:cxn modelId="{31A1B91B-0683-453F-A0F2-14A835A7F2C4}" type="presParOf" srcId="{69A5F660-6AC2-4616-9DD2-97B69A02AC94}" destId="{F897ECCA-F261-4E89-8F4D-FFABF292E2CC}" srcOrd="3" destOrd="0" presId="urn:microsoft.com/office/officeart/2018/2/layout/IconVerticalSolidList"/>
  </dgm:cxnLst>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C24133-244D-4886-A36E-199BA412DE7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DF28F71-A975-4A9E-984D-C101315001A8}">
      <dgm:prSet/>
      <dgm:spPr/>
      <dgm:t>
        <a:bodyPr/>
        <a:lstStyle/>
        <a:p>
          <a:pPr algn="just"/>
          <a:r>
            <a:rPr lang="el-GR" dirty="0"/>
            <a:t>Από τον πολεοδόμο Δοξιάδη σχεδιάστηκε ο «συνοικισμός» των Ανωγείων μετά την ολοσχερή καταστροφή του 1944.</a:t>
          </a:r>
          <a:endParaRPr lang="en-US" dirty="0"/>
        </a:p>
      </dgm:t>
    </dgm:pt>
    <dgm:pt modelId="{CC4BA6A5-A6E9-4756-B2E1-9A4DCCC1F512}" type="parTrans" cxnId="{D0BBF5B9-711E-4D54-8068-3D2BB59B5334}">
      <dgm:prSet/>
      <dgm:spPr/>
      <dgm:t>
        <a:bodyPr/>
        <a:lstStyle/>
        <a:p>
          <a:endParaRPr lang="en-US"/>
        </a:p>
      </dgm:t>
    </dgm:pt>
    <dgm:pt modelId="{9B5D1D78-C3C2-4B30-89F0-B99D17BBCBEC}" type="sibTrans" cxnId="{D0BBF5B9-711E-4D54-8068-3D2BB59B5334}">
      <dgm:prSet/>
      <dgm:spPr/>
      <dgm:t>
        <a:bodyPr/>
        <a:lstStyle/>
        <a:p>
          <a:endParaRPr lang="en-US"/>
        </a:p>
      </dgm:t>
    </dgm:pt>
    <dgm:pt modelId="{DD178773-1B84-492A-B879-4F3B22CFE853}">
      <dgm:prSet/>
      <dgm:spPr/>
      <dgm:t>
        <a:bodyPr/>
        <a:lstStyle/>
        <a:p>
          <a:pPr algn="just"/>
          <a:r>
            <a:rPr lang="el-GR" dirty="0"/>
            <a:t>Η ανοικοδόμηση των Ανωγείων μετά τον Β’ Παγκόσμιο Πόλεμο και τις συνέπειες της αντίστασης του εναντίον των Ναζί κατακτητών δημιούργησε στους πυρήνες των Ανωγείων ως αρχή για την ανοικοδόμηση του χωριού</a:t>
          </a:r>
          <a:endParaRPr lang="en-US" dirty="0"/>
        </a:p>
      </dgm:t>
    </dgm:pt>
    <dgm:pt modelId="{BEF74B1B-3381-4958-9C71-20FC388E4980}" type="parTrans" cxnId="{F65999DF-1B9F-44AA-B1E7-6BEE389A7E9D}">
      <dgm:prSet/>
      <dgm:spPr/>
      <dgm:t>
        <a:bodyPr/>
        <a:lstStyle/>
        <a:p>
          <a:endParaRPr lang="en-US"/>
        </a:p>
      </dgm:t>
    </dgm:pt>
    <dgm:pt modelId="{BA016E74-75A9-43AD-BDB5-8751BF445D62}" type="sibTrans" cxnId="{F65999DF-1B9F-44AA-B1E7-6BEE389A7E9D}">
      <dgm:prSet/>
      <dgm:spPr/>
      <dgm:t>
        <a:bodyPr/>
        <a:lstStyle/>
        <a:p>
          <a:endParaRPr lang="en-US"/>
        </a:p>
      </dgm:t>
    </dgm:pt>
    <dgm:pt modelId="{B77EE015-8A01-4F7F-A483-3E35149830A0}">
      <dgm:prSet/>
      <dgm:spPr/>
      <dgm:t>
        <a:bodyPr/>
        <a:lstStyle/>
        <a:p>
          <a:pPr algn="just"/>
          <a:r>
            <a:rPr lang="el-GR" dirty="0"/>
            <a:t>Από αυτά τα γραφεία που παραχώρησε σε μας ο Δήμος Ανωγείων ξεκινάμε τον ευρύτερο σχεδιασμό αναβάθμισης και εμπλουτισμού του κοινωνικοοικονομικού μοντέλου της Περιοχής μας με πυλώνα τη δημιουργική και κοινωνική Οικονομία. </a:t>
          </a:r>
          <a:endParaRPr lang="en-US" dirty="0"/>
        </a:p>
      </dgm:t>
    </dgm:pt>
    <dgm:pt modelId="{90A03A2D-C658-4093-B366-F39C3805AA2E}" type="parTrans" cxnId="{66A5CF64-2E3B-4D77-85A5-13BCD69B5943}">
      <dgm:prSet/>
      <dgm:spPr/>
      <dgm:t>
        <a:bodyPr/>
        <a:lstStyle/>
        <a:p>
          <a:endParaRPr lang="en-US"/>
        </a:p>
      </dgm:t>
    </dgm:pt>
    <dgm:pt modelId="{872EA79D-8313-48E1-A873-E2CBBBF0FA39}" type="sibTrans" cxnId="{66A5CF64-2E3B-4D77-85A5-13BCD69B5943}">
      <dgm:prSet/>
      <dgm:spPr/>
      <dgm:t>
        <a:bodyPr/>
        <a:lstStyle/>
        <a:p>
          <a:endParaRPr lang="en-US"/>
        </a:p>
      </dgm:t>
    </dgm:pt>
    <dgm:pt modelId="{4751A567-3B48-4066-A712-73BC1FC09868}">
      <dgm:prSet/>
      <dgm:spPr/>
      <dgm:t>
        <a:bodyPr/>
        <a:lstStyle/>
        <a:p>
          <a:endParaRPr lang="en-US" dirty="0"/>
        </a:p>
      </dgm:t>
    </dgm:pt>
    <dgm:pt modelId="{95EF8DF3-1672-47A2-86C9-F5122ABD21E4}" type="parTrans" cxnId="{065D014E-A8C4-4A4B-9C6A-94598DC58AB1}">
      <dgm:prSet/>
      <dgm:spPr/>
      <dgm:t>
        <a:bodyPr/>
        <a:lstStyle/>
        <a:p>
          <a:endParaRPr lang="en-US"/>
        </a:p>
      </dgm:t>
    </dgm:pt>
    <dgm:pt modelId="{CC4558D7-EF02-4837-87C6-FD2B1EBF03CD}" type="sibTrans" cxnId="{065D014E-A8C4-4A4B-9C6A-94598DC58AB1}">
      <dgm:prSet/>
      <dgm:spPr/>
      <dgm:t>
        <a:bodyPr/>
        <a:lstStyle/>
        <a:p>
          <a:endParaRPr lang="en-US"/>
        </a:p>
      </dgm:t>
    </dgm:pt>
    <dgm:pt modelId="{63FE3E25-BFEB-48F6-96D0-F7F31B741922}" type="pres">
      <dgm:prSet presAssocID="{95C24133-244D-4886-A36E-199BA412DE7A}" presName="vert0" presStyleCnt="0">
        <dgm:presLayoutVars>
          <dgm:dir/>
          <dgm:animOne val="branch"/>
          <dgm:animLvl val="lvl"/>
        </dgm:presLayoutVars>
      </dgm:prSet>
      <dgm:spPr/>
    </dgm:pt>
    <dgm:pt modelId="{940C3A2B-5728-43CC-8CEF-6DDB2FB1CCD0}" type="pres">
      <dgm:prSet presAssocID="{BDF28F71-A975-4A9E-984D-C101315001A8}" presName="thickLine" presStyleLbl="alignNode1" presStyleIdx="0" presStyleCnt="4" custLinFactNeighborY="1935"/>
      <dgm:spPr/>
    </dgm:pt>
    <dgm:pt modelId="{F9327699-1B02-4FB8-AC93-A726D9B4044E}" type="pres">
      <dgm:prSet presAssocID="{BDF28F71-A975-4A9E-984D-C101315001A8}" presName="horz1" presStyleCnt="0"/>
      <dgm:spPr/>
    </dgm:pt>
    <dgm:pt modelId="{A1EF0672-68F4-4772-BD91-C73DCA4D3CC3}" type="pres">
      <dgm:prSet presAssocID="{BDF28F71-A975-4A9E-984D-C101315001A8}" presName="tx1" presStyleLbl="revTx" presStyleIdx="0" presStyleCnt="4"/>
      <dgm:spPr/>
    </dgm:pt>
    <dgm:pt modelId="{09177441-25F5-4190-9425-02AC5A900C35}" type="pres">
      <dgm:prSet presAssocID="{BDF28F71-A975-4A9E-984D-C101315001A8}" presName="vert1" presStyleCnt="0"/>
      <dgm:spPr/>
    </dgm:pt>
    <dgm:pt modelId="{4E7454A4-379B-4D96-B3A1-54C37F9C3FB0}" type="pres">
      <dgm:prSet presAssocID="{DD178773-1B84-492A-B879-4F3B22CFE853}" presName="thickLine" presStyleLbl="alignNode1" presStyleIdx="1" presStyleCnt="4"/>
      <dgm:spPr/>
    </dgm:pt>
    <dgm:pt modelId="{3F64DD18-175B-4CB9-B8B2-7A0EDAB5CF76}" type="pres">
      <dgm:prSet presAssocID="{DD178773-1B84-492A-B879-4F3B22CFE853}" presName="horz1" presStyleCnt="0"/>
      <dgm:spPr/>
    </dgm:pt>
    <dgm:pt modelId="{679E1518-DDF8-49C3-82AA-241E8567399C}" type="pres">
      <dgm:prSet presAssocID="{DD178773-1B84-492A-B879-4F3B22CFE853}" presName="tx1" presStyleLbl="revTx" presStyleIdx="1" presStyleCnt="4"/>
      <dgm:spPr/>
    </dgm:pt>
    <dgm:pt modelId="{0E347120-93C8-4860-9EB9-7C0B5394919D}" type="pres">
      <dgm:prSet presAssocID="{DD178773-1B84-492A-B879-4F3B22CFE853}" presName="vert1" presStyleCnt="0"/>
      <dgm:spPr/>
    </dgm:pt>
    <dgm:pt modelId="{D2783FDF-FBE5-4635-A976-1EA88D1BEB9C}" type="pres">
      <dgm:prSet presAssocID="{B77EE015-8A01-4F7F-A483-3E35149830A0}" presName="thickLine" presStyleLbl="alignNode1" presStyleIdx="2" presStyleCnt="4"/>
      <dgm:spPr/>
    </dgm:pt>
    <dgm:pt modelId="{E98D8C14-FF71-4BCA-B54D-7B07E8F04BC6}" type="pres">
      <dgm:prSet presAssocID="{B77EE015-8A01-4F7F-A483-3E35149830A0}" presName="horz1" presStyleCnt="0"/>
      <dgm:spPr/>
    </dgm:pt>
    <dgm:pt modelId="{5518FAAD-18A0-45D2-82E1-BCF17B25155A}" type="pres">
      <dgm:prSet presAssocID="{B77EE015-8A01-4F7F-A483-3E35149830A0}" presName="tx1" presStyleLbl="revTx" presStyleIdx="2" presStyleCnt="4"/>
      <dgm:spPr/>
    </dgm:pt>
    <dgm:pt modelId="{08A46810-86B3-4505-BBAB-3A16A22D28E7}" type="pres">
      <dgm:prSet presAssocID="{B77EE015-8A01-4F7F-A483-3E35149830A0}" presName="vert1" presStyleCnt="0"/>
      <dgm:spPr/>
    </dgm:pt>
    <dgm:pt modelId="{C7E5F2E4-9BA5-492E-A570-004432F99441}" type="pres">
      <dgm:prSet presAssocID="{4751A567-3B48-4066-A712-73BC1FC09868}" presName="thickLine" presStyleLbl="alignNode1" presStyleIdx="3" presStyleCnt="4" custLinFactNeighborY="2580"/>
      <dgm:spPr/>
    </dgm:pt>
    <dgm:pt modelId="{A3B7D33B-2098-4FE0-8F63-C1DB9264ADD8}" type="pres">
      <dgm:prSet presAssocID="{4751A567-3B48-4066-A712-73BC1FC09868}" presName="horz1" presStyleCnt="0"/>
      <dgm:spPr/>
    </dgm:pt>
    <dgm:pt modelId="{91D7562C-C03D-47DC-8B8A-B5EA70632095}" type="pres">
      <dgm:prSet presAssocID="{4751A567-3B48-4066-A712-73BC1FC09868}" presName="tx1" presStyleLbl="revTx" presStyleIdx="3" presStyleCnt="4"/>
      <dgm:spPr/>
    </dgm:pt>
    <dgm:pt modelId="{822F7332-7DF6-4E29-A0EC-B0267524EC1D}" type="pres">
      <dgm:prSet presAssocID="{4751A567-3B48-4066-A712-73BC1FC09868}" presName="vert1" presStyleCnt="0"/>
      <dgm:spPr/>
    </dgm:pt>
  </dgm:ptLst>
  <dgm:cxnLst>
    <dgm:cxn modelId="{4F6C4E42-2945-43F3-9F15-489C600C57D1}" type="presOf" srcId="{95C24133-244D-4886-A36E-199BA412DE7A}" destId="{63FE3E25-BFEB-48F6-96D0-F7F31B741922}" srcOrd="0" destOrd="0" presId="urn:microsoft.com/office/officeart/2008/layout/LinedList"/>
    <dgm:cxn modelId="{66A5CF64-2E3B-4D77-85A5-13BCD69B5943}" srcId="{95C24133-244D-4886-A36E-199BA412DE7A}" destId="{B77EE015-8A01-4F7F-A483-3E35149830A0}" srcOrd="2" destOrd="0" parTransId="{90A03A2D-C658-4093-B366-F39C3805AA2E}" sibTransId="{872EA79D-8313-48E1-A873-E2CBBBF0FA39}"/>
    <dgm:cxn modelId="{4A07AE4D-CD23-4967-B404-F9247BCD411F}" type="presOf" srcId="{B77EE015-8A01-4F7F-A483-3E35149830A0}" destId="{5518FAAD-18A0-45D2-82E1-BCF17B25155A}" srcOrd="0" destOrd="0" presId="urn:microsoft.com/office/officeart/2008/layout/LinedList"/>
    <dgm:cxn modelId="{065D014E-A8C4-4A4B-9C6A-94598DC58AB1}" srcId="{95C24133-244D-4886-A36E-199BA412DE7A}" destId="{4751A567-3B48-4066-A712-73BC1FC09868}" srcOrd="3" destOrd="0" parTransId="{95EF8DF3-1672-47A2-86C9-F5122ABD21E4}" sibTransId="{CC4558D7-EF02-4837-87C6-FD2B1EBF03CD}"/>
    <dgm:cxn modelId="{00EB094E-DE39-443F-97FC-DAF1D525B9D7}" type="presOf" srcId="{DD178773-1B84-492A-B879-4F3B22CFE853}" destId="{679E1518-DDF8-49C3-82AA-241E8567399C}" srcOrd="0" destOrd="0" presId="urn:microsoft.com/office/officeart/2008/layout/LinedList"/>
    <dgm:cxn modelId="{00B1DD80-8C28-4D71-BE6E-CBBB88DA93C4}" type="presOf" srcId="{BDF28F71-A975-4A9E-984D-C101315001A8}" destId="{A1EF0672-68F4-4772-BD91-C73DCA4D3CC3}" srcOrd="0" destOrd="0" presId="urn:microsoft.com/office/officeart/2008/layout/LinedList"/>
    <dgm:cxn modelId="{D0BBF5B9-711E-4D54-8068-3D2BB59B5334}" srcId="{95C24133-244D-4886-A36E-199BA412DE7A}" destId="{BDF28F71-A975-4A9E-984D-C101315001A8}" srcOrd="0" destOrd="0" parTransId="{CC4BA6A5-A6E9-4756-B2E1-9A4DCCC1F512}" sibTransId="{9B5D1D78-C3C2-4B30-89F0-B99D17BBCBEC}"/>
    <dgm:cxn modelId="{F65999DF-1B9F-44AA-B1E7-6BEE389A7E9D}" srcId="{95C24133-244D-4886-A36E-199BA412DE7A}" destId="{DD178773-1B84-492A-B879-4F3B22CFE853}" srcOrd="1" destOrd="0" parTransId="{BEF74B1B-3381-4958-9C71-20FC388E4980}" sibTransId="{BA016E74-75A9-43AD-BDB5-8751BF445D62}"/>
    <dgm:cxn modelId="{63FB73F7-9722-4E2E-BD55-A24B4F1B127B}" type="presOf" srcId="{4751A567-3B48-4066-A712-73BC1FC09868}" destId="{91D7562C-C03D-47DC-8B8A-B5EA70632095}" srcOrd="0" destOrd="0" presId="urn:microsoft.com/office/officeart/2008/layout/LinedList"/>
    <dgm:cxn modelId="{2072EB77-855B-4900-845C-64B3C67D0554}" type="presParOf" srcId="{63FE3E25-BFEB-48F6-96D0-F7F31B741922}" destId="{940C3A2B-5728-43CC-8CEF-6DDB2FB1CCD0}" srcOrd="0" destOrd="0" presId="urn:microsoft.com/office/officeart/2008/layout/LinedList"/>
    <dgm:cxn modelId="{A31E9348-68D6-4EC6-802F-9237DAA2B224}" type="presParOf" srcId="{63FE3E25-BFEB-48F6-96D0-F7F31B741922}" destId="{F9327699-1B02-4FB8-AC93-A726D9B4044E}" srcOrd="1" destOrd="0" presId="urn:microsoft.com/office/officeart/2008/layout/LinedList"/>
    <dgm:cxn modelId="{F01DB634-C31B-434B-952E-2D1A3A2342BF}" type="presParOf" srcId="{F9327699-1B02-4FB8-AC93-A726D9B4044E}" destId="{A1EF0672-68F4-4772-BD91-C73DCA4D3CC3}" srcOrd="0" destOrd="0" presId="urn:microsoft.com/office/officeart/2008/layout/LinedList"/>
    <dgm:cxn modelId="{8358DB1C-E8E6-4CF8-B2D3-931E0349103D}" type="presParOf" srcId="{F9327699-1B02-4FB8-AC93-A726D9B4044E}" destId="{09177441-25F5-4190-9425-02AC5A900C35}" srcOrd="1" destOrd="0" presId="urn:microsoft.com/office/officeart/2008/layout/LinedList"/>
    <dgm:cxn modelId="{C854099A-1EE5-4CAF-81C5-A1F981E53348}" type="presParOf" srcId="{63FE3E25-BFEB-48F6-96D0-F7F31B741922}" destId="{4E7454A4-379B-4D96-B3A1-54C37F9C3FB0}" srcOrd="2" destOrd="0" presId="urn:microsoft.com/office/officeart/2008/layout/LinedList"/>
    <dgm:cxn modelId="{FEE91C29-033E-416D-952B-E895AA4DD0A5}" type="presParOf" srcId="{63FE3E25-BFEB-48F6-96D0-F7F31B741922}" destId="{3F64DD18-175B-4CB9-B8B2-7A0EDAB5CF76}" srcOrd="3" destOrd="0" presId="urn:microsoft.com/office/officeart/2008/layout/LinedList"/>
    <dgm:cxn modelId="{FF828A2B-1B73-425D-971B-5EE7400EAAA2}" type="presParOf" srcId="{3F64DD18-175B-4CB9-B8B2-7A0EDAB5CF76}" destId="{679E1518-DDF8-49C3-82AA-241E8567399C}" srcOrd="0" destOrd="0" presId="urn:microsoft.com/office/officeart/2008/layout/LinedList"/>
    <dgm:cxn modelId="{04527374-4CC5-402B-A406-B322A1587653}" type="presParOf" srcId="{3F64DD18-175B-4CB9-B8B2-7A0EDAB5CF76}" destId="{0E347120-93C8-4860-9EB9-7C0B5394919D}" srcOrd="1" destOrd="0" presId="urn:microsoft.com/office/officeart/2008/layout/LinedList"/>
    <dgm:cxn modelId="{E38D9617-2BA6-42AA-A84B-C3A1DF98EBE7}" type="presParOf" srcId="{63FE3E25-BFEB-48F6-96D0-F7F31B741922}" destId="{D2783FDF-FBE5-4635-A976-1EA88D1BEB9C}" srcOrd="4" destOrd="0" presId="urn:microsoft.com/office/officeart/2008/layout/LinedList"/>
    <dgm:cxn modelId="{3D76E72D-28FF-4D62-8808-5F3AB7AA8372}" type="presParOf" srcId="{63FE3E25-BFEB-48F6-96D0-F7F31B741922}" destId="{E98D8C14-FF71-4BCA-B54D-7B07E8F04BC6}" srcOrd="5" destOrd="0" presId="urn:microsoft.com/office/officeart/2008/layout/LinedList"/>
    <dgm:cxn modelId="{EC80D411-13CD-47A3-9111-3AC649EF8E68}" type="presParOf" srcId="{E98D8C14-FF71-4BCA-B54D-7B07E8F04BC6}" destId="{5518FAAD-18A0-45D2-82E1-BCF17B25155A}" srcOrd="0" destOrd="0" presId="urn:microsoft.com/office/officeart/2008/layout/LinedList"/>
    <dgm:cxn modelId="{723235A3-2532-4EA5-8E93-A7B7A540B849}" type="presParOf" srcId="{E98D8C14-FF71-4BCA-B54D-7B07E8F04BC6}" destId="{08A46810-86B3-4505-BBAB-3A16A22D28E7}" srcOrd="1" destOrd="0" presId="urn:microsoft.com/office/officeart/2008/layout/LinedList"/>
    <dgm:cxn modelId="{ABFEBE77-E0B6-432F-95E4-D19BC768150D}" type="presParOf" srcId="{63FE3E25-BFEB-48F6-96D0-F7F31B741922}" destId="{C7E5F2E4-9BA5-492E-A570-004432F99441}" srcOrd="6" destOrd="0" presId="urn:microsoft.com/office/officeart/2008/layout/LinedList"/>
    <dgm:cxn modelId="{8C03F5AF-A055-4F27-ADBF-4A71289071C8}" type="presParOf" srcId="{63FE3E25-BFEB-48F6-96D0-F7F31B741922}" destId="{A3B7D33B-2098-4FE0-8F63-C1DB9264ADD8}" srcOrd="7" destOrd="0" presId="urn:microsoft.com/office/officeart/2008/layout/LinedList"/>
    <dgm:cxn modelId="{4139A2BE-0FA2-420C-977C-16B561E71A9D}" type="presParOf" srcId="{A3B7D33B-2098-4FE0-8F63-C1DB9264ADD8}" destId="{91D7562C-C03D-47DC-8B8A-B5EA70632095}" srcOrd="0" destOrd="0" presId="urn:microsoft.com/office/officeart/2008/layout/LinedList"/>
    <dgm:cxn modelId="{BA00EF58-1165-4451-BD64-94F29554291B}" type="presParOf" srcId="{A3B7D33B-2098-4FE0-8F63-C1DB9264ADD8}" destId="{822F7332-7DF6-4E29-A0EC-B0267524EC1D}"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3A8AD-8B01-4110-A29F-10CC5F7A2D5A}">
      <dsp:nvSpPr>
        <dsp:cNvPr id="0" name=""/>
        <dsp:cNvSpPr/>
      </dsp:nvSpPr>
      <dsp:spPr>
        <a:xfrm>
          <a:off x="0" y="1469"/>
          <a:ext cx="3724657" cy="7450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B2245B-A34B-48ED-A134-55D6D3C49DD6}">
      <dsp:nvSpPr>
        <dsp:cNvPr id="0" name=""/>
        <dsp:cNvSpPr/>
      </dsp:nvSpPr>
      <dsp:spPr>
        <a:xfrm>
          <a:off x="225364" y="169096"/>
          <a:ext cx="409752" cy="40975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D3242E-FC26-455F-B6ED-8FC692CBD89E}">
      <dsp:nvSpPr>
        <dsp:cNvPr id="0" name=""/>
        <dsp:cNvSpPr/>
      </dsp:nvSpPr>
      <dsp:spPr>
        <a:xfrm>
          <a:off x="860480" y="1469"/>
          <a:ext cx="2864176" cy="745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46" tIns="78846" rIns="78846" bIns="78846" numCol="1" spcCol="1270" rtlCol="0" anchor="ctr" anchorCtr="0">
          <a:noAutofit/>
        </a:bodyPr>
        <a:lstStyle/>
        <a:p>
          <a:pPr marL="0" lvl="0" indent="0" algn="l" defTabSz="800100">
            <a:lnSpc>
              <a:spcPct val="100000"/>
            </a:lnSpc>
            <a:spcBef>
              <a:spcPct val="0"/>
            </a:spcBef>
            <a:spcAft>
              <a:spcPct val="35000"/>
            </a:spcAft>
            <a:buNone/>
          </a:pPr>
          <a:r>
            <a:rPr lang="el-GR" sz="1800" kern="1200" noProof="0" dirty="0"/>
            <a:t>ΨΗΦΙΑΚΟΣ ΠΟΛΙΤΙΣΜΟΣ</a:t>
          </a:r>
        </a:p>
      </dsp:txBody>
      <dsp:txXfrm>
        <a:off x="860480" y="1469"/>
        <a:ext cx="2864176" cy="745005"/>
      </dsp:txXfrm>
    </dsp:sp>
    <dsp:sp modelId="{8AC75408-A83A-4B24-A30F-7377A08565C6}">
      <dsp:nvSpPr>
        <dsp:cNvPr id="0" name=""/>
        <dsp:cNvSpPr/>
      </dsp:nvSpPr>
      <dsp:spPr>
        <a:xfrm>
          <a:off x="0" y="932726"/>
          <a:ext cx="3724657" cy="7450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88C622-3FFB-47D9-A26D-06054D22A5A7}">
      <dsp:nvSpPr>
        <dsp:cNvPr id="0" name=""/>
        <dsp:cNvSpPr/>
      </dsp:nvSpPr>
      <dsp:spPr>
        <a:xfrm>
          <a:off x="225364" y="1100352"/>
          <a:ext cx="409752" cy="409752"/>
        </a:xfrm>
        <a:prstGeom prst="rect">
          <a:avLst/>
        </a:prstGeom>
        <a:blipFill>
          <a:blip xmlns:r="http://schemas.openxmlformats.org/officeDocument/2006/relationships" r:embed="rId1"/>
          <a:srcRect/>
          <a:stretch>
            <a:fillRect t="-6000" b="-6000"/>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221D5C-8E51-47CA-9565-DA91D94E4D76}">
      <dsp:nvSpPr>
        <dsp:cNvPr id="0" name=""/>
        <dsp:cNvSpPr/>
      </dsp:nvSpPr>
      <dsp:spPr>
        <a:xfrm>
          <a:off x="860480" y="932726"/>
          <a:ext cx="2864176" cy="745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46" tIns="78846" rIns="78846" bIns="78846" numCol="1" spcCol="1270" rtlCol="0" anchor="ctr" anchorCtr="0">
          <a:noAutofit/>
        </a:bodyPr>
        <a:lstStyle/>
        <a:p>
          <a:pPr marL="0" lvl="0" indent="0" algn="l" defTabSz="800100">
            <a:lnSpc>
              <a:spcPct val="100000"/>
            </a:lnSpc>
            <a:spcBef>
              <a:spcPct val="0"/>
            </a:spcBef>
            <a:spcAft>
              <a:spcPct val="35000"/>
            </a:spcAft>
            <a:buNone/>
          </a:pPr>
          <a:r>
            <a:rPr lang="el-GR" sz="1800" kern="1200" noProof="0" dirty="0"/>
            <a:t>ΠΟΛΙΤΙΣΤΙΚΗ ΔΙΑΧΕΙΡΙΣΗ</a:t>
          </a:r>
        </a:p>
      </dsp:txBody>
      <dsp:txXfrm>
        <a:off x="860480" y="932726"/>
        <a:ext cx="2864176" cy="745005"/>
      </dsp:txXfrm>
    </dsp:sp>
    <dsp:sp modelId="{C01A6FD6-644F-4A38-8AAF-FA2CD15EFB95}">
      <dsp:nvSpPr>
        <dsp:cNvPr id="0" name=""/>
        <dsp:cNvSpPr/>
      </dsp:nvSpPr>
      <dsp:spPr>
        <a:xfrm>
          <a:off x="0" y="1863982"/>
          <a:ext cx="3724657" cy="7450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A392A0-C484-48E8-81EA-8479B0B6C090}">
      <dsp:nvSpPr>
        <dsp:cNvPr id="0" name=""/>
        <dsp:cNvSpPr/>
      </dsp:nvSpPr>
      <dsp:spPr>
        <a:xfrm>
          <a:off x="225364" y="2031608"/>
          <a:ext cx="409752" cy="40975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594D1E-8E8D-452F-9A66-DA5B842B5860}">
      <dsp:nvSpPr>
        <dsp:cNvPr id="0" name=""/>
        <dsp:cNvSpPr/>
      </dsp:nvSpPr>
      <dsp:spPr>
        <a:xfrm>
          <a:off x="860480" y="1863982"/>
          <a:ext cx="2864176" cy="745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46" tIns="78846" rIns="78846" bIns="78846" numCol="1" spcCol="1270" rtlCol="0" anchor="ctr" anchorCtr="0">
          <a:noAutofit/>
        </a:bodyPr>
        <a:lstStyle/>
        <a:p>
          <a:pPr marL="0" lvl="0" indent="0" algn="l" defTabSz="800100">
            <a:lnSpc>
              <a:spcPct val="100000"/>
            </a:lnSpc>
            <a:spcBef>
              <a:spcPct val="0"/>
            </a:spcBef>
            <a:spcAft>
              <a:spcPct val="35000"/>
            </a:spcAft>
            <a:buNone/>
          </a:pPr>
          <a:r>
            <a:rPr lang="el-GR" sz="1800" kern="1200" noProof="0" dirty="0"/>
            <a:t>ΔΙΚΤΥΩΣΗ ΚΑΙ ΔΙΑΧΥΣΗ</a:t>
          </a:r>
        </a:p>
      </dsp:txBody>
      <dsp:txXfrm>
        <a:off x="860480" y="1863982"/>
        <a:ext cx="2864176" cy="745005"/>
      </dsp:txXfrm>
    </dsp:sp>
    <dsp:sp modelId="{6DC3A653-9B12-4739-B88C-98A411249860}">
      <dsp:nvSpPr>
        <dsp:cNvPr id="0" name=""/>
        <dsp:cNvSpPr/>
      </dsp:nvSpPr>
      <dsp:spPr>
        <a:xfrm>
          <a:off x="0" y="2795238"/>
          <a:ext cx="3724657" cy="7450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21C656-EFEF-430D-BD29-9D4BB92DACB1}">
      <dsp:nvSpPr>
        <dsp:cNvPr id="0" name=""/>
        <dsp:cNvSpPr/>
      </dsp:nvSpPr>
      <dsp:spPr>
        <a:xfrm>
          <a:off x="225364" y="2962865"/>
          <a:ext cx="409752" cy="40975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97ECCA-F261-4E89-8F4D-FFABF292E2CC}">
      <dsp:nvSpPr>
        <dsp:cNvPr id="0" name=""/>
        <dsp:cNvSpPr/>
      </dsp:nvSpPr>
      <dsp:spPr>
        <a:xfrm>
          <a:off x="860480" y="2795238"/>
          <a:ext cx="2864176" cy="745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46" tIns="78846" rIns="78846" bIns="78846" numCol="1" spcCol="1270" rtlCol="0" anchor="ctr" anchorCtr="0">
          <a:noAutofit/>
        </a:bodyPr>
        <a:lstStyle/>
        <a:p>
          <a:pPr marL="0" lvl="0" indent="0" algn="l" defTabSz="800100">
            <a:lnSpc>
              <a:spcPct val="100000"/>
            </a:lnSpc>
            <a:spcBef>
              <a:spcPct val="0"/>
            </a:spcBef>
            <a:spcAft>
              <a:spcPct val="35000"/>
            </a:spcAft>
            <a:buNone/>
          </a:pPr>
          <a:r>
            <a:rPr lang="el-GR" sz="1800" kern="1200" noProof="0" dirty="0"/>
            <a:t>ΠΟΛΙΤΙΣΤΙΚΕΣ ΙΣΤΟΡΙΚΕΣ ΕΘΝΟΓΡΑΦΙΚΕΣ ΜΕΛΕΤΕΣ</a:t>
          </a:r>
        </a:p>
      </dsp:txBody>
      <dsp:txXfrm>
        <a:off x="860480" y="2795238"/>
        <a:ext cx="2864176" cy="7450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3A8AD-8B01-4110-A29F-10CC5F7A2D5A}">
      <dsp:nvSpPr>
        <dsp:cNvPr id="0" name=""/>
        <dsp:cNvSpPr/>
      </dsp:nvSpPr>
      <dsp:spPr>
        <a:xfrm>
          <a:off x="0" y="1469"/>
          <a:ext cx="3724657" cy="7450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B2245B-A34B-48ED-A134-55D6D3C49DD6}">
      <dsp:nvSpPr>
        <dsp:cNvPr id="0" name=""/>
        <dsp:cNvSpPr/>
      </dsp:nvSpPr>
      <dsp:spPr>
        <a:xfrm>
          <a:off x="225364" y="169096"/>
          <a:ext cx="409752" cy="40975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D3242E-FC26-455F-B6ED-8FC692CBD89E}">
      <dsp:nvSpPr>
        <dsp:cNvPr id="0" name=""/>
        <dsp:cNvSpPr/>
      </dsp:nvSpPr>
      <dsp:spPr>
        <a:xfrm>
          <a:off x="860480" y="1469"/>
          <a:ext cx="2864176" cy="745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46" tIns="78846" rIns="78846" bIns="78846" numCol="1" spcCol="1270" rtlCol="0" anchor="ctr" anchorCtr="0">
          <a:noAutofit/>
        </a:bodyPr>
        <a:lstStyle/>
        <a:p>
          <a:pPr marL="0" lvl="0" indent="0" algn="l" defTabSz="622300">
            <a:lnSpc>
              <a:spcPct val="100000"/>
            </a:lnSpc>
            <a:spcBef>
              <a:spcPct val="0"/>
            </a:spcBef>
            <a:spcAft>
              <a:spcPct val="35000"/>
            </a:spcAft>
            <a:buNone/>
          </a:pPr>
          <a:r>
            <a:rPr lang="en-US" sz="1400" kern="1200" noProof="0" dirty="0"/>
            <a:t>DIGITAL CULTURE</a:t>
          </a:r>
          <a:endParaRPr lang="el-GR" sz="1400" kern="1200" noProof="0" dirty="0"/>
        </a:p>
      </dsp:txBody>
      <dsp:txXfrm>
        <a:off x="860480" y="1469"/>
        <a:ext cx="2864176" cy="745005"/>
      </dsp:txXfrm>
    </dsp:sp>
    <dsp:sp modelId="{8AC75408-A83A-4B24-A30F-7377A08565C6}">
      <dsp:nvSpPr>
        <dsp:cNvPr id="0" name=""/>
        <dsp:cNvSpPr/>
      </dsp:nvSpPr>
      <dsp:spPr>
        <a:xfrm>
          <a:off x="0" y="932726"/>
          <a:ext cx="3724657" cy="7450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88C622-3FFB-47D9-A26D-06054D22A5A7}">
      <dsp:nvSpPr>
        <dsp:cNvPr id="0" name=""/>
        <dsp:cNvSpPr/>
      </dsp:nvSpPr>
      <dsp:spPr>
        <a:xfrm>
          <a:off x="225364" y="1100352"/>
          <a:ext cx="409752" cy="409752"/>
        </a:xfrm>
        <a:prstGeom prst="rect">
          <a:avLst/>
        </a:prstGeom>
        <a:blipFill>
          <a:blip xmlns:r="http://schemas.openxmlformats.org/officeDocument/2006/relationships" r:embed="rId1"/>
          <a:srcRect/>
          <a:stretch>
            <a:fillRect t="-6000" b="-6000"/>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221D5C-8E51-47CA-9565-DA91D94E4D76}">
      <dsp:nvSpPr>
        <dsp:cNvPr id="0" name=""/>
        <dsp:cNvSpPr/>
      </dsp:nvSpPr>
      <dsp:spPr>
        <a:xfrm>
          <a:off x="860480" y="932726"/>
          <a:ext cx="2864176" cy="745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46" tIns="78846" rIns="78846" bIns="78846" numCol="1" spcCol="1270" rtlCol="0" anchor="ctr" anchorCtr="0">
          <a:noAutofit/>
        </a:bodyPr>
        <a:lstStyle/>
        <a:p>
          <a:pPr marL="0" lvl="0" indent="0" algn="l" defTabSz="622300">
            <a:lnSpc>
              <a:spcPct val="100000"/>
            </a:lnSpc>
            <a:spcBef>
              <a:spcPct val="0"/>
            </a:spcBef>
            <a:spcAft>
              <a:spcPct val="35000"/>
            </a:spcAft>
            <a:buNone/>
          </a:pPr>
          <a:r>
            <a:rPr lang="en-US" sz="1400" kern="1200" noProof="0" dirty="0"/>
            <a:t>ART CULTURE MANAGEMENT </a:t>
          </a:r>
          <a:endParaRPr lang="el-GR" sz="1400" kern="1200" noProof="0" dirty="0"/>
        </a:p>
      </dsp:txBody>
      <dsp:txXfrm>
        <a:off x="860480" y="932726"/>
        <a:ext cx="2864176" cy="745005"/>
      </dsp:txXfrm>
    </dsp:sp>
    <dsp:sp modelId="{C01A6FD6-644F-4A38-8AAF-FA2CD15EFB95}">
      <dsp:nvSpPr>
        <dsp:cNvPr id="0" name=""/>
        <dsp:cNvSpPr/>
      </dsp:nvSpPr>
      <dsp:spPr>
        <a:xfrm>
          <a:off x="0" y="1863982"/>
          <a:ext cx="3724657" cy="7450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A392A0-C484-48E8-81EA-8479B0B6C090}">
      <dsp:nvSpPr>
        <dsp:cNvPr id="0" name=""/>
        <dsp:cNvSpPr/>
      </dsp:nvSpPr>
      <dsp:spPr>
        <a:xfrm>
          <a:off x="225364" y="2031608"/>
          <a:ext cx="409752" cy="40975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594D1E-8E8D-452F-9A66-DA5B842B5860}">
      <dsp:nvSpPr>
        <dsp:cNvPr id="0" name=""/>
        <dsp:cNvSpPr/>
      </dsp:nvSpPr>
      <dsp:spPr>
        <a:xfrm>
          <a:off x="860480" y="1863982"/>
          <a:ext cx="2864176" cy="745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46" tIns="78846" rIns="78846" bIns="78846" numCol="1" spcCol="1270" rtlCol="0" anchor="ctr" anchorCtr="0">
          <a:noAutofit/>
        </a:bodyPr>
        <a:lstStyle/>
        <a:p>
          <a:pPr marL="0" lvl="0" indent="0" algn="l" defTabSz="622300">
            <a:lnSpc>
              <a:spcPct val="100000"/>
            </a:lnSpc>
            <a:spcBef>
              <a:spcPct val="0"/>
            </a:spcBef>
            <a:spcAft>
              <a:spcPct val="35000"/>
            </a:spcAft>
            <a:buNone/>
          </a:pPr>
          <a:r>
            <a:rPr lang="en-US" sz="1400" kern="1200" noProof="0" dirty="0"/>
            <a:t>SOCIALIZING AND MAKING NETWORK </a:t>
          </a:r>
          <a:endParaRPr lang="el-GR" sz="1400" kern="1200" noProof="0" dirty="0"/>
        </a:p>
      </dsp:txBody>
      <dsp:txXfrm>
        <a:off x="860480" y="1863982"/>
        <a:ext cx="2864176" cy="745005"/>
      </dsp:txXfrm>
    </dsp:sp>
    <dsp:sp modelId="{6DC3A653-9B12-4739-B88C-98A411249860}">
      <dsp:nvSpPr>
        <dsp:cNvPr id="0" name=""/>
        <dsp:cNvSpPr/>
      </dsp:nvSpPr>
      <dsp:spPr>
        <a:xfrm>
          <a:off x="0" y="2795238"/>
          <a:ext cx="3724657" cy="7450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21C656-EFEF-430D-BD29-9D4BB92DACB1}">
      <dsp:nvSpPr>
        <dsp:cNvPr id="0" name=""/>
        <dsp:cNvSpPr/>
      </dsp:nvSpPr>
      <dsp:spPr>
        <a:xfrm>
          <a:off x="225364" y="2962865"/>
          <a:ext cx="409752" cy="40975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97ECCA-F261-4E89-8F4D-FFABF292E2CC}">
      <dsp:nvSpPr>
        <dsp:cNvPr id="0" name=""/>
        <dsp:cNvSpPr/>
      </dsp:nvSpPr>
      <dsp:spPr>
        <a:xfrm>
          <a:off x="860480" y="2795238"/>
          <a:ext cx="2864176" cy="745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46" tIns="78846" rIns="78846" bIns="78846" numCol="1" spcCol="1270" rtlCol="0" anchor="ctr" anchorCtr="0">
          <a:noAutofit/>
        </a:bodyPr>
        <a:lstStyle/>
        <a:p>
          <a:pPr marL="0" lvl="0" indent="0" algn="l" defTabSz="622300">
            <a:lnSpc>
              <a:spcPct val="100000"/>
            </a:lnSpc>
            <a:spcBef>
              <a:spcPct val="0"/>
            </a:spcBef>
            <a:spcAft>
              <a:spcPct val="35000"/>
            </a:spcAft>
            <a:buNone/>
          </a:pPr>
          <a:r>
            <a:rPr lang="en-US" sz="1400" kern="1200" noProof="0" dirty="0"/>
            <a:t>CULTURAL , HISTORICAL AND ETHNOGRAPHIC PLANNING AND MAPPING</a:t>
          </a:r>
          <a:endParaRPr lang="el-GR" sz="1400" kern="1200" noProof="0" dirty="0"/>
        </a:p>
      </dsp:txBody>
      <dsp:txXfrm>
        <a:off x="860480" y="2795238"/>
        <a:ext cx="2864176" cy="7450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0C3A2B-5728-43CC-8CEF-6DDB2FB1CCD0}">
      <dsp:nvSpPr>
        <dsp:cNvPr id="0" name=""/>
        <dsp:cNvSpPr/>
      </dsp:nvSpPr>
      <dsp:spPr>
        <a:xfrm>
          <a:off x="0" y="26650"/>
          <a:ext cx="3354072"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EF0672-68F4-4772-BD91-C73DCA4D3CC3}">
      <dsp:nvSpPr>
        <dsp:cNvPr id="0" name=""/>
        <dsp:cNvSpPr/>
      </dsp:nvSpPr>
      <dsp:spPr>
        <a:xfrm>
          <a:off x="0" y="0"/>
          <a:ext cx="3354072" cy="1377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el-GR" sz="1400" kern="1200" dirty="0"/>
            <a:t>Από τον πολεοδόμο Δοξιάδη σχεδιάστηκε ο «συνοικισμός» των Ανωγείων μετά την ολοσχερή καταστροφή του 1944.</a:t>
          </a:r>
          <a:endParaRPr lang="en-US" sz="1400" kern="1200" dirty="0"/>
        </a:p>
      </dsp:txBody>
      <dsp:txXfrm>
        <a:off x="0" y="0"/>
        <a:ext cx="3354072" cy="1377300"/>
      </dsp:txXfrm>
    </dsp:sp>
    <dsp:sp modelId="{4E7454A4-379B-4D96-B3A1-54C37F9C3FB0}">
      <dsp:nvSpPr>
        <dsp:cNvPr id="0" name=""/>
        <dsp:cNvSpPr/>
      </dsp:nvSpPr>
      <dsp:spPr>
        <a:xfrm>
          <a:off x="0" y="1377300"/>
          <a:ext cx="3354072"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9E1518-DDF8-49C3-82AA-241E8567399C}">
      <dsp:nvSpPr>
        <dsp:cNvPr id="0" name=""/>
        <dsp:cNvSpPr/>
      </dsp:nvSpPr>
      <dsp:spPr>
        <a:xfrm>
          <a:off x="0" y="1377300"/>
          <a:ext cx="3354072" cy="1377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el-GR" sz="1400" kern="1200" dirty="0"/>
            <a:t>Η ανοικοδόμηση των Ανωγείων μετά τον Β’ Παγκόσμιο Πόλεμο και τις συνέπειες της αντίστασης του εναντίον των Ναζί κατακτητών δημιούργησε στους πυρήνες των Ανωγείων ως αρχή για την ανοικοδόμηση του χωριού</a:t>
          </a:r>
          <a:endParaRPr lang="en-US" sz="1400" kern="1200" dirty="0"/>
        </a:p>
      </dsp:txBody>
      <dsp:txXfrm>
        <a:off x="0" y="1377300"/>
        <a:ext cx="3354072" cy="1377300"/>
      </dsp:txXfrm>
    </dsp:sp>
    <dsp:sp modelId="{D2783FDF-FBE5-4635-A976-1EA88D1BEB9C}">
      <dsp:nvSpPr>
        <dsp:cNvPr id="0" name=""/>
        <dsp:cNvSpPr/>
      </dsp:nvSpPr>
      <dsp:spPr>
        <a:xfrm>
          <a:off x="0" y="2754600"/>
          <a:ext cx="3354072"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18FAAD-18A0-45D2-82E1-BCF17B25155A}">
      <dsp:nvSpPr>
        <dsp:cNvPr id="0" name=""/>
        <dsp:cNvSpPr/>
      </dsp:nvSpPr>
      <dsp:spPr>
        <a:xfrm>
          <a:off x="0" y="2754600"/>
          <a:ext cx="3354072" cy="1377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el-GR" sz="1400" kern="1200" dirty="0"/>
            <a:t>Από αυτά τα γραφεία που παραχώρησε σε μας ο Δήμος Ανωγείων ξεκινάμε τον ευρύτερο σχεδιασμό αναβάθμισης και εμπλουτισμού του κοινωνικοοικονομικού μοντέλου της Περιοχής μας με πυλώνα τη δημιουργική και κοινωνική Οικονομία. </a:t>
          </a:r>
          <a:endParaRPr lang="en-US" sz="1400" kern="1200" dirty="0"/>
        </a:p>
      </dsp:txBody>
      <dsp:txXfrm>
        <a:off x="0" y="2754600"/>
        <a:ext cx="3354072" cy="1377300"/>
      </dsp:txXfrm>
    </dsp:sp>
    <dsp:sp modelId="{C7E5F2E4-9BA5-492E-A570-004432F99441}">
      <dsp:nvSpPr>
        <dsp:cNvPr id="0" name=""/>
        <dsp:cNvSpPr/>
      </dsp:nvSpPr>
      <dsp:spPr>
        <a:xfrm>
          <a:off x="0" y="4167434"/>
          <a:ext cx="3354072"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D7562C-C03D-47DC-8B8A-B5EA70632095}">
      <dsp:nvSpPr>
        <dsp:cNvPr id="0" name=""/>
        <dsp:cNvSpPr/>
      </dsp:nvSpPr>
      <dsp:spPr>
        <a:xfrm>
          <a:off x="0" y="4131900"/>
          <a:ext cx="3354072" cy="1377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endParaRPr lang="en-US" sz="1400" kern="1200" dirty="0"/>
        </a:p>
      </dsp:txBody>
      <dsp:txXfrm>
        <a:off x="0" y="4131900"/>
        <a:ext cx="3354072" cy="13773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F704A0A3-12F5-498D-BDC4-FB15547BFC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a:extLst>
              <a:ext uri="{FF2B5EF4-FFF2-40B4-BE49-F238E27FC236}">
                <a16:creationId xmlns:a16="http://schemas.microsoft.com/office/drawing/2014/main" id="{35DD665A-5982-481B-B350-420C68FDEAF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3D1A4C-411D-40A8-A3C3-29D14A48EBD5}" type="datetime1">
              <a:rPr lang="el-GR" smtClean="0"/>
              <a:t>16/10/2020</a:t>
            </a:fld>
            <a:endParaRPr lang="el-GR"/>
          </a:p>
        </p:txBody>
      </p:sp>
      <p:sp>
        <p:nvSpPr>
          <p:cNvPr id="4" name="Θέση υποσέλιδου 3">
            <a:extLst>
              <a:ext uri="{FF2B5EF4-FFF2-40B4-BE49-F238E27FC236}">
                <a16:creationId xmlns:a16="http://schemas.microsoft.com/office/drawing/2014/main" id="{550975F4-0DF6-4176-AB81-B5182FA024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a:extLst>
              <a:ext uri="{FF2B5EF4-FFF2-40B4-BE49-F238E27FC236}">
                <a16:creationId xmlns:a16="http://schemas.microsoft.com/office/drawing/2014/main" id="{68F3C6C9-0131-437A-BA9F-B5BF09F31F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60B1D3-6679-4201-A1AD-57949639184E}" type="slidenum">
              <a:rPr lang="el-GR" smtClean="0"/>
              <a:t>‹#›</a:t>
            </a:fld>
            <a:endParaRPr lang="el-GR"/>
          </a:p>
        </p:txBody>
      </p:sp>
    </p:spTree>
    <p:extLst>
      <p:ext uri="{BB962C8B-B14F-4D97-AF65-F5344CB8AC3E}">
        <p14:creationId xmlns:p14="http://schemas.microsoft.com/office/powerpoint/2010/main" val="2690411209"/>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noProof="0" dirty="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8B3567-5CA7-4F56-A6DC-0319AA794780}" type="datetime1">
              <a:rPr lang="el-GR" noProof="0" smtClean="0"/>
              <a:t>16/10/2020</a:t>
            </a:fld>
            <a:endParaRPr lang="el-GR" noProof="0"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noProof="0" dirty="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rtl="0"/>
            <a:r>
              <a:rPr lang="el-GR" altLang="zh-CN" sz="1200" b="0" i="0" u="none" strike="noStrike" kern="1200" baseline="0" dirty="0">
                <a:solidFill>
                  <a:srgbClr val="000000"/>
                </a:solidFill>
                <a:latin typeface="Calibri" panose="020F0502020204030204" pitchFamily="34" charset="0"/>
              </a:rPr>
              <a:t>Επεξεργασία στυλ κειμένου υποδείγματος</a:t>
            </a:r>
          </a:p>
          <a:p>
            <a:pPr lvl="1"/>
            <a:r>
              <a:rPr lang="el-GR" noProof="0" dirty="0"/>
              <a:t>Δεύτερο επίπεδο</a:t>
            </a:r>
          </a:p>
          <a:p>
            <a:pPr lvl="2"/>
            <a:r>
              <a:rPr lang="el-GR" noProof="0" dirty="0"/>
              <a:t>Τρίτο επίπεδο</a:t>
            </a:r>
          </a:p>
          <a:p>
            <a:pPr lvl="3"/>
            <a:r>
              <a:rPr lang="el-GR" noProof="0" dirty="0"/>
              <a:t>Τέταρτο επίπεδο</a:t>
            </a:r>
          </a:p>
          <a:p>
            <a:pPr lvl="4"/>
            <a:r>
              <a:rPr lang="el-GR" noProof="0" dirty="0"/>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noProof="0" dirty="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B6F112-CE78-4DC3-9797-EDB4D3847B86}" type="slidenum">
              <a:rPr lang="el-GR" noProof="0" smtClean="0"/>
              <a:t>‹#›</a:t>
            </a:fld>
            <a:endParaRPr lang="el-GR" noProof="0" dirty="0"/>
          </a:p>
        </p:txBody>
      </p:sp>
    </p:spTree>
    <p:extLst>
      <p:ext uri="{BB962C8B-B14F-4D97-AF65-F5344CB8AC3E}">
        <p14:creationId xmlns:p14="http://schemas.microsoft.com/office/powerpoint/2010/main" val="596861172"/>
      </p:ext>
    </p:extLst>
  </p:cSld>
  <p:clrMap bg1="lt1" tx1="dk1" bg2="lt2" tx2="dk2" accent1="accent1" accent2="accent2" accent3="accent3" accent4="accent4" accent5="accent5" accent6="accent6" hlink="hlink" folHlink="folHlink"/>
  <p:hf hdr="0"/>
  <p:notesStyle>
    <a:lvl1pPr marL="0" algn="l" defTabSz="914400" rtl="0" eaLnBrk="1" latinLnBrk="0" hangingPunct="1">
      <a:defRPr lang="el-GR" altLang="zh-CN" sz="1200" b="0" i="0" u="none" strike="noStrike" kern="1200" baseline="0" smtClean="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9B6F112-CE78-4DC3-9797-EDB4D3847B86}" type="slidenum">
              <a:rPr lang="el-GR" smtClean="0"/>
              <a:t>1</a:t>
            </a:fld>
            <a:endParaRPr lang="el-GR"/>
          </a:p>
        </p:txBody>
      </p:sp>
      <p:sp>
        <p:nvSpPr>
          <p:cNvPr id="5" name="Θέση ημερομηνίας 4">
            <a:extLst>
              <a:ext uri="{FF2B5EF4-FFF2-40B4-BE49-F238E27FC236}">
                <a16:creationId xmlns:a16="http://schemas.microsoft.com/office/drawing/2014/main" id="{D8B1ADBA-DADE-4866-A03E-2398FBBC693C}"/>
              </a:ext>
            </a:extLst>
          </p:cNvPr>
          <p:cNvSpPr>
            <a:spLocks noGrp="1"/>
          </p:cNvSpPr>
          <p:nvPr>
            <p:ph type="dt" idx="1"/>
          </p:nvPr>
        </p:nvSpPr>
        <p:spPr/>
        <p:txBody>
          <a:bodyPr/>
          <a:lstStyle/>
          <a:p>
            <a:fld id="{435FA7DE-5E81-49C0-8778-06753EBBA677}" type="datetime1">
              <a:rPr lang="el-GR" noProof="0" smtClean="0"/>
              <a:t>16/10/2020</a:t>
            </a:fld>
            <a:endParaRPr lang="el-GR" noProof="0" dirty="0"/>
          </a:p>
        </p:txBody>
      </p:sp>
      <p:sp>
        <p:nvSpPr>
          <p:cNvPr id="6" name="Θέση υποσέλιδου 5">
            <a:extLst>
              <a:ext uri="{FF2B5EF4-FFF2-40B4-BE49-F238E27FC236}">
                <a16:creationId xmlns:a16="http://schemas.microsoft.com/office/drawing/2014/main" id="{2BBCA802-1BE6-4F56-BC66-2917AE51A782}"/>
              </a:ext>
            </a:extLst>
          </p:cNvPr>
          <p:cNvSpPr>
            <a:spLocks noGrp="1"/>
          </p:cNvSpPr>
          <p:nvPr>
            <p:ph type="ftr" sz="quarter" idx="4"/>
          </p:nvPr>
        </p:nvSpPr>
        <p:spPr/>
        <p:txBody>
          <a:bodyPr/>
          <a:lstStyle/>
          <a:p>
            <a:endParaRPr lang="el-GR" noProof="0" dirty="0"/>
          </a:p>
        </p:txBody>
      </p:sp>
    </p:spTree>
    <p:extLst>
      <p:ext uri="{BB962C8B-B14F-4D97-AF65-F5344CB8AC3E}">
        <p14:creationId xmlns:p14="http://schemas.microsoft.com/office/powerpoint/2010/main" val="120624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9B6F112-CE78-4DC3-9797-EDB4D3847B86}" type="slidenum">
              <a:rPr lang="el-GR" smtClean="0"/>
              <a:t>11</a:t>
            </a:fld>
            <a:endParaRPr lang="el-GR"/>
          </a:p>
        </p:txBody>
      </p:sp>
      <p:sp>
        <p:nvSpPr>
          <p:cNvPr id="5" name="Θέση ημερομηνίας 4">
            <a:extLst>
              <a:ext uri="{FF2B5EF4-FFF2-40B4-BE49-F238E27FC236}">
                <a16:creationId xmlns:a16="http://schemas.microsoft.com/office/drawing/2014/main" id="{034AB340-2D26-4EDD-9DDD-D9CF811658F4}"/>
              </a:ext>
            </a:extLst>
          </p:cNvPr>
          <p:cNvSpPr>
            <a:spLocks noGrp="1"/>
          </p:cNvSpPr>
          <p:nvPr>
            <p:ph type="dt" idx="1"/>
          </p:nvPr>
        </p:nvSpPr>
        <p:spPr/>
        <p:txBody>
          <a:bodyPr/>
          <a:lstStyle/>
          <a:p>
            <a:fld id="{1378055B-9C67-4C2C-A782-8DEDC556EBBF}" type="datetime1">
              <a:rPr lang="el-GR" noProof="0" smtClean="0"/>
              <a:t>16/10/2020</a:t>
            </a:fld>
            <a:endParaRPr lang="el-GR" noProof="0" dirty="0"/>
          </a:p>
        </p:txBody>
      </p:sp>
      <p:sp>
        <p:nvSpPr>
          <p:cNvPr id="6" name="Θέση υποσέλιδου 5">
            <a:extLst>
              <a:ext uri="{FF2B5EF4-FFF2-40B4-BE49-F238E27FC236}">
                <a16:creationId xmlns:a16="http://schemas.microsoft.com/office/drawing/2014/main" id="{BFDFE799-2098-4427-BD43-4642A1CC1C3B}"/>
              </a:ext>
            </a:extLst>
          </p:cNvPr>
          <p:cNvSpPr>
            <a:spLocks noGrp="1"/>
          </p:cNvSpPr>
          <p:nvPr>
            <p:ph type="ftr" sz="quarter" idx="4"/>
          </p:nvPr>
        </p:nvSpPr>
        <p:spPr/>
        <p:txBody>
          <a:bodyPr/>
          <a:lstStyle/>
          <a:p>
            <a:endParaRPr lang="el-GR" noProof="0" dirty="0"/>
          </a:p>
        </p:txBody>
      </p:sp>
    </p:spTree>
    <p:extLst>
      <p:ext uri="{BB962C8B-B14F-4D97-AF65-F5344CB8AC3E}">
        <p14:creationId xmlns:p14="http://schemas.microsoft.com/office/powerpoint/2010/main" val="1030099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9B6F112-CE78-4DC3-9797-EDB4D3847B86}" type="slidenum">
              <a:rPr lang="el-GR" smtClean="0"/>
              <a:t>12</a:t>
            </a:fld>
            <a:endParaRPr lang="el-GR"/>
          </a:p>
        </p:txBody>
      </p:sp>
      <p:sp>
        <p:nvSpPr>
          <p:cNvPr id="5" name="Θέση ημερομηνίας 4">
            <a:extLst>
              <a:ext uri="{FF2B5EF4-FFF2-40B4-BE49-F238E27FC236}">
                <a16:creationId xmlns:a16="http://schemas.microsoft.com/office/drawing/2014/main" id="{7B4B67E8-971B-433B-AB03-A34149C0E4B3}"/>
              </a:ext>
            </a:extLst>
          </p:cNvPr>
          <p:cNvSpPr>
            <a:spLocks noGrp="1"/>
          </p:cNvSpPr>
          <p:nvPr>
            <p:ph type="dt" idx="1"/>
          </p:nvPr>
        </p:nvSpPr>
        <p:spPr/>
        <p:txBody>
          <a:bodyPr/>
          <a:lstStyle/>
          <a:p>
            <a:fld id="{159C91A1-B095-421F-BD91-4D9D07DD8CE3}" type="datetime1">
              <a:rPr lang="el-GR" noProof="0" smtClean="0"/>
              <a:t>16/10/2020</a:t>
            </a:fld>
            <a:endParaRPr lang="el-GR" noProof="0" dirty="0"/>
          </a:p>
        </p:txBody>
      </p:sp>
      <p:sp>
        <p:nvSpPr>
          <p:cNvPr id="6" name="Θέση υποσέλιδου 5">
            <a:extLst>
              <a:ext uri="{FF2B5EF4-FFF2-40B4-BE49-F238E27FC236}">
                <a16:creationId xmlns:a16="http://schemas.microsoft.com/office/drawing/2014/main" id="{7D46C100-FBD8-42E0-9565-4657445984C5}"/>
              </a:ext>
            </a:extLst>
          </p:cNvPr>
          <p:cNvSpPr>
            <a:spLocks noGrp="1"/>
          </p:cNvSpPr>
          <p:nvPr>
            <p:ph type="ftr" sz="quarter" idx="4"/>
          </p:nvPr>
        </p:nvSpPr>
        <p:spPr/>
        <p:txBody>
          <a:bodyPr/>
          <a:lstStyle/>
          <a:p>
            <a:endParaRPr lang="el-GR" noProof="0" dirty="0"/>
          </a:p>
        </p:txBody>
      </p:sp>
    </p:spTree>
    <p:extLst>
      <p:ext uri="{BB962C8B-B14F-4D97-AF65-F5344CB8AC3E}">
        <p14:creationId xmlns:p14="http://schemas.microsoft.com/office/powerpoint/2010/main" val="2954726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9B6F112-CE78-4DC3-9797-EDB4D3847B86}" type="slidenum">
              <a:rPr lang="el-GR" smtClean="0"/>
              <a:t>13</a:t>
            </a:fld>
            <a:endParaRPr lang="el-GR"/>
          </a:p>
        </p:txBody>
      </p:sp>
      <p:sp>
        <p:nvSpPr>
          <p:cNvPr id="5" name="Θέση ημερομηνίας 4">
            <a:extLst>
              <a:ext uri="{FF2B5EF4-FFF2-40B4-BE49-F238E27FC236}">
                <a16:creationId xmlns:a16="http://schemas.microsoft.com/office/drawing/2014/main" id="{CCE86BC5-05DE-42C8-8F2F-51E5DC888B25}"/>
              </a:ext>
            </a:extLst>
          </p:cNvPr>
          <p:cNvSpPr>
            <a:spLocks noGrp="1"/>
          </p:cNvSpPr>
          <p:nvPr>
            <p:ph type="dt" idx="1"/>
          </p:nvPr>
        </p:nvSpPr>
        <p:spPr/>
        <p:txBody>
          <a:bodyPr/>
          <a:lstStyle/>
          <a:p>
            <a:fld id="{3AD0F298-6387-4118-B130-8884FEB037DA}" type="datetime1">
              <a:rPr lang="el-GR" noProof="0" smtClean="0"/>
              <a:t>16/10/2020</a:t>
            </a:fld>
            <a:endParaRPr lang="el-GR" noProof="0" dirty="0"/>
          </a:p>
        </p:txBody>
      </p:sp>
      <p:sp>
        <p:nvSpPr>
          <p:cNvPr id="6" name="Θέση υποσέλιδου 5">
            <a:extLst>
              <a:ext uri="{FF2B5EF4-FFF2-40B4-BE49-F238E27FC236}">
                <a16:creationId xmlns:a16="http://schemas.microsoft.com/office/drawing/2014/main" id="{8D8A903A-032B-4E73-AA20-AB6914CCB196}"/>
              </a:ext>
            </a:extLst>
          </p:cNvPr>
          <p:cNvSpPr>
            <a:spLocks noGrp="1"/>
          </p:cNvSpPr>
          <p:nvPr>
            <p:ph type="ftr" sz="quarter" idx="4"/>
          </p:nvPr>
        </p:nvSpPr>
        <p:spPr/>
        <p:txBody>
          <a:bodyPr/>
          <a:lstStyle/>
          <a:p>
            <a:endParaRPr lang="el-GR" noProof="0" dirty="0"/>
          </a:p>
        </p:txBody>
      </p:sp>
    </p:spTree>
    <p:extLst>
      <p:ext uri="{BB962C8B-B14F-4D97-AF65-F5344CB8AC3E}">
        <p14:creationId xmlns:p14="http://schemas.microsoft.com/office/powerpoint/2010/main" val="1752163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9B6F112-CE78-4DC3-9797-EDB4D3847B86}" type="slidenum">
              <a:rPr lang="el-GR" smtClean="0"/>
              <a:t>14</a:t>
            </a:fld>
            <a:endParaRPr lang="el-GR"/>
          </a:p>
        </p:txBody>
      </p:sp>
      <p:sp>
        <p:nvSpPr>
          <p:cNvPr id="5" name="Θέση ημερομηνίας 4">
            <a:extLst>
              <a:ext uri="{FF2B5EF4-FFF2-40B4-BE49-F238E27FC236}">
                <a16:creationId xmlns:a16="http://schemas.microsoft.com/office/drawing/2014/main" id="{CCE86BC5-05DE-42C8-8F2F-51E5DC888B25}"/>
              </a:ext>
            </a:extLst>
          </p:cNvPr>
          <p:cNvSpPr>
            <a:spLocks noGrp="1"/>
          </p:cNvSpPr>
          <p:nvPr>
            <p:ph type="dt" idx="1"/>
          </p:nvPr>
        </p:nvSpPr>
        <p:spPr/>
        <p:txBody>
          <a:bodyPr/>
          <a:lstStyle/>
          <a:p>
            <a:fld id="{3AD0F298-6387-4118-B130-8884FEB037DA}" type="datetime1">
              <a:rPr lang="el-GR" noProof="0" smtClean="0"/>
              <a:t>16/10/2020</a:t>
            </a:fld>
            <a:endParaRPr lang="el-GR" noProof="0" dirty="0"/>
          </a:p>
        </p:txBody>
      </p:sp>
      <p:sp>
        <p:nvSpPr>
          <p:cNvPr id="6" name="Θέση υποσέλιδου 5">
            <a:extLst>
              <a:ext uri="{FF2B5EF4-FFF2-40B4-BE49-F238E27FC236}">
                <a16:creationId xmlns:a16="http://schemas.microsoft.com/office/drawing/2014/main" id="{8D8A903A-032B-4E73-AA20-AB6914CCB196}"/>
              </a:ext>
            </a:extLst>
          </p:cNvPr>
          <p:cNvSpPr>
            <a:spLocks noGrp="1"/>
          </p:cNvSpPr>
          <p:nvPr>
            <p:ph type="ftr" sz="quarter" idx="4"/>
          </p:nvPr>
        </p:nvSpPr>
        <p:spPr/>
        <p:txBody>
          <a:bodyPr/>
          <a:lstStyle/>
          <a:p>
            <a:endParaRPr lang="el-GR" noProof="0" dirty="0"/>
          </a:p>
        </p:txBody>
      </p:sp>
    </p:spTree>
    <p:extLst>
      <p:ext uri="{BB962C8B-B14F-4D97-AF65-F5344CB8AC3E}">
        <p14:creationId xmlns:p14="http://schemas.microsoft.com/office/powerpoint/2010/main" val="1749710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9B6F112-CE78-4DC3-9797-EDB4D3847B86}" type="slidenum">
              <a:rPr lang="el-GR" smtClean="0"/>
              <a:t>15</a:t>
            </a:fld>
            <a:endParaRPr lang="el-GR"/>
          </a:p>
        </p:txBody>
      </p:sp>
      <p:sp>
        <p:nvSpPr>
          <p:cNvPr id="5" name="Θέση ημερομηνίας 4">
            <a:extLst>
              <a:ext uri="{FF2B5EF4-FFF2-40B4-BE49-F238E27FC236}">
                <a16:creationId xmlns:a16="http://schemas.microsoft.com/office/drawing/2014/main" id="{67FABD27-4A4C-43D3-A422-524320524BA7}"/>
              </a:ext>
            </a:extLst>
          </p:cNvPr>
          <p:cNvSpPr>
            <a:spLocks noGrp="1"/>
          </p:cNvSpPr>
          <p:nvPr>
            <p:ph type="dt" idx="1"/>
          </p:nvPr>
        </p:nvSpPr>
        <p:spPr/>
        <p:txBody>
          <a:bodyPr/>
          <a:lstStyle/>
          <a:p>
            <a:fld id="{AFE9C68A-E96A-4044-B430-9168C25690D2}" type="datetime1">
              <a:rPr lang="el-GR" noProof="0" smtClean="0"/>
              <a:t>16/10/2020</a:t>
            </a:fld>
            <a:endParaRPr lang="el-GR" noProof="0" dirty="0"/>
          </a:p>
        </p:txBody>
      </p:sp>
      <p:sp>
        <p:nvSpPr>
          <p:cNvPr id="6" name="Θέση υποσέλιδου 5">
            <a:extLst>
              <a:ext uri="{FF2B5EF4-FFF2-40B4-BE49-F238E27FC236}">
                <a16:creationId xmlns:a16="http://schemas.microsoft.com/office/drawing/2014/main" id="{FCC2FC83-3075-4371-BA47-9B9EA1A05FFF}"/>
              </a:ext>
            </a:extLst>
          </p:cNvPr>
          <p:cNvSpPr>
            <a:spLocks noGrp="1"/>
          </p:cNvSpPr>
          <p:nvPr>
            <p:ph type="ftr" sz="quarter" idx="4"/>
          </p:nvPr>
        </p:nvSpPr>
        <p:spPr/>
        <p:txBody>
          <a:bodyPr/>
          <a:lstStyle/>
          <a:p>
            <a:endParaRPr lang="el-GR" noProof="0" dirty="0"/>
          </a:p>
        </p:txBody>
      </p:sp>
    </p:spTree>
    <p:extLst>
      <p:ext uri="{BB962C8B-B14F-4D97-AF65-F5344CB8AC3E}">
        <p14:creationId xmlns:p14="http://schemas.microsoft.com/office/powerpoint/2010/main" val="1860384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9B6F112-CE78-4DC3-9797-EDB4D3847B86}" type="slidenum">
              <a:rPr lang="el-GR" smtClean="0"/>
              <a:t>2</a:t>
            </a:fld>
            <a:endParaRPr lang="el-GR"/>
          </a:p>
        </p:txBody>
      </p:sp>
      <p:sp>
        <p:nvSpPr>
          <p:cNvPr id="5" name="Θέση ημερομηνίας 4">
            <a:extLst>
              <a:ext uri="{FF2B5EF4-FFF2-40B4-BE49-F238E27FC236}">
                <a16:creationId xmlns:a16="http://schemas.microsoft.com/office/drawing/2014/main" id="{75EB2E05-747B-4556-9971-A745CF510AAF}"/>
              </a:ext>
            </a:extLst>
          </p:cNvPr>
          <p:cNvSpPr>
            <a:spLocks noGrp="1"/>
          </p:cNvSpPr>
          <p:nvPr>
            <p:ph type="dt" idx="1"/>
          </p:nvPr>
        </p:nvSpPr>
        <p:spPr/>
        <p:txBody>
          <a:bodyPr/>
          <a:lstStyle/>
          <a:p>
            <a:fld id="{DFBF4E22-C44E-4151-BFF5-7DECBCAC016D}" type="datetime1">
              <a:rPr lang="el-GR" noProof="0" smtClean="0"/>
              <a:t>16/10/2020</a:t>
            </a:fld>
            <a:endParaRPr lang="el-GR" noProof="0" dirty="0"/>
          </a:p>
        </p:txBody>
      </p:sp>
      <p:sp>
        <p:nvSpPr>
          <p:cNvPr id="6" name="Θέση υποσέλιδου 5">
            <a:extLst>
              <a:ext uri="{FF2B5EF4-FFF2-40B4-BE49-F238E27FC236}">
                <a16:creationId xmlns:a16="http://schemas.microsoft.com/office/drawing/2014/main" id="{BAE4A702-4539-404E-93D0-B6DA83B634E9}"/>
              </a:ext>
            </a:extLst>
          </p:cNvPr>
          <p:cNvSpPr>
            <a:spLocks noGrp="1"/>
          </p:cNvSpPr>
          <p:nvPr>
            <p:ph type="ftr" sz="quarter" idx="4"/>
          </p:nvPr>
        </p:nvSpPr>
        <p:spPr/>
        <p:txBody>
          <a:bodyPr/>
          <a:lstStyle/>
          <a:p>
            <a:endParaRPr lang="el-GR" noProof="0" dirty="0"/>
          </a:p>
        </p:txBody>
      </p:sp>
    </p:spTree>
    <p:extLst>
      <p:ext uri="{BB962C8B-B14F-4D97-AF65-F5344CB8AC3E}">
        <p14:creationId xmlns:p14="http://schemas.microsoft.com/office/powerpoint/2010/main" val="113230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9B6F112-CE78-4DC3-9797-EDB4D3847B86}" type="slidenum">
              <a:rPr lang="el-GR" smtClean="0"/>
              <a:t>3</a:t>
            </a:fld>
            <a:endParaRPr lang="el-GR"/>
          </a:p>
        </p:txBody>
      </p:sp>
      <p:sp>
        <p:nvSpPr>
          <p:cNvPr id="5" name="Θέση ημερομηνίας 4">
            <a:extLst>
              <a:ext uri="{FF2B5EF4-FFF2-40B4-BE49-F238E27FC236}">
                <a16:creationId xmlns:a16="http://schemas.microsoft.com/office/drawing/2014/main" id="{090E4075-9EA6-48D9-B2F7-11AEF3B34BB9}"/>
              </a:ext>
            </a:extLst>
          </p:cNvPr>
          <p:cNvSpPr>
            <a:spLocks noGrp="1"/>
          </p:cNvSpPr>
          <p:nvPr>
            <p:ph type="dt" idx="1"/>
          </p:nvPr>
        </p:nvSpPr>
        <p:spPr/>
        <p:txBody>
          <a:bodyPr/>
          <a:lstStyle/>
          <a:p>
            <a:fld id="{E50A2820-93C8-4FF5-A078-9BA4862F5C5F}" type="datetime1">
              <a:rPr lang="el-GR" noProof="0" smtClean="0"/>
              <a:t>16/10/2020</a:t>
            </a:fld>
            <a:endParaRPr lang="el-GR" noProof="0" dirty="0"/>
          </a:p>
        </p:txBody>
      </p:sp>
      <p:sp>
        <p:nvSpPr>
          <p:cNvPr id="6" name="Θέση υποσέλιδου 5">
            <a:extLst>
              <a:ext uri="{FF2B5EF4-FFF2-40B4-BE49-F238E27FC236}">
                <a16:creationId xmlns:a16="http://schemas.microsoft.com/office/drawing/2014/main" id="{8464B3C9-E7B4-4FA7-B681-2510CF28A02C}"/>
              </a:ext>
            </a:extLst>
          </p:cNvPr>
          <p:cNvSpPr>
            <a:spLocks noGrp="1"/>
          </p:cNvSpPr>
          <p:nvPr>
            <p:ph type="ftr" sz="quarter" idx="4"/>
          </p:nvPr>
        </p:nvSpPr>
        <p:spPr/>
        <p:txBody>
          <a:bodyPr/>
          <a:lstStyle/>
          <a:p>
            <a:endParaRPr lang="el-GR" noProof="0" dirty="0"/>
          </a:p>
        </p:txBody>
      </p:sp>
    </p:spTree>
    <p:extLst>
      <p:ext uri="{BB962C8B-B14F-4D97-AF65-F5344CB8AC3E}">
        <p14:creationId xmlns:p14="http://schemas.microsoft.com/office/powerpoint/2010/main" val="580794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9B6F112-CE78-4DC3-9797-EDB4D3847B86}" type="slidenum">
              <a:rPr lang="el-GR" smtClean="0"/>
              <a:t>5</a:t>
            </a:fld>
            <a:endParaRPr lang="el-GR"/>
          </a:p>
        </p:txBody>
      </p:sp>
      <p:sp>
        <p:nvSpPr>
          <p:cNvPr id="5" name="Θέση ημερομηνίας 4">
            <a:extLst>
              <a:ext uri="{FF2B5EF4-FFF2-40B4-BE49-F238E27FC236}">
                <a16:creationId xmlns:a16="http://schemas.microsoft.com/office/drawing/2014/main" id="{ED3542F6-C748-4A43-BB05-D3935C80A14F}"/>
              </a:ext>
            </a:extLst>
          </p:cNvPr>
          <p:cNvSpPr>
            <a:spLocks noGrp="1"/>
          </p:cNvSpPr>
          <p:nvPr>
            <p:ph type="dt" idx="1"/>
          </p:nvPr>
        </p:nvSpPr>
        <p:spPr/>
        <p:txBody>
          <a:bodyPr/>
          <a:lstStyle/>
          <a:p>
            <a:fld id="{0A488E41-E524-4C61-B49C-D20A9DE124B1}" type="datetime1">
              <a:rPr lang="el-GR" noProof="0" smtClean="0"/>
              <a:t>16/10/2020</a:t>
            </a:fld>
            <a:endParaRPr lang="el-GR" noProof="0" dirty="0"/>
          </a:p>
        </p:txBody>
      </p:sp>
      <p:sp>
        <p:nvSpPr>
          <p:cNvPr id="6" name="Θέση υποσέλιδου 5">
            <a:extLst>
              <a:ext uri="{FF2B5EF4-FFF2-40B4-BE49-F238E27FC236}">
                <a16:creationId xmlns:a16="http://schemas.microsoft.com/office/drawing/2014/main" id="{EE37FCD3-0AEC-47D7-B60C-E35E4CDF1D91}"/>
              </a:ext>
            </a:extLst>
          </p:cNvPr>
          <p:cNvSpPr>
            <a:spLocks noGrp="1"/>
          </p:cNvSpPr>
          <p:nvPr>
            <p:ph type="ftr" sz="quarter" idx="4"/>
          </p:nvPr>
        </p:nvSpPr>
        <p:spPr/>
        <p:txBody>
          <a:bodyPr/>
          <a:lstStyle/>
          <a:p>
            <a:endParaRPr lang="el-GR" noProof="0" dirty="0"/>
          </a:p>
        </p:txBody>
      </p:sp>
    </p:spTree>
    <p:extLst>
      <p:ext uri="{BB962C8B-B14F-4D97-AF65-F5344CB8AC3E}">
        <p14:creationId xmlns:p14="http://schemas.microsoft.com/office/powerpoint/2010/main" val="1890065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9B6F112-CE78-4DC3-9797-EDB4D3847B86}" type="slidenum">
              <a:rPr lang="el-GR" smtClean="0"/>
              <a:t>6</a:t>
            </a:fld>
            <a:endParaRPr lang="el-GR"/>
          </a:p>
        </p:txBody>
      </p:sp>
      <p:sp>
        <p:nvSpPr>
          <p:cNvPr id="5" name="Θέση ημερομηνίας 4">
            <a:extLst>
              <a:ext uri="{FF2B5EF4-FFF2-40B4-BE49-F238E27FC236}">
                <a16:creationId xmlns:a16="http://schemas.microsoft.com/office/drawing/2014/main" id="{ED3542F6-C748-4A43-BB05-D3935C80A14F}"/>
              </a:ext>
            </a:extLst>
          </p:cNvPr>
          <p:cNvSpPr>
            <a:spLocks noGrp="1"/>
          </p:cNvSpPr>
          <p:nvPr>
            <p:ph type="dt" idx="1"/>
          </p:nvPr>
        </p:nvSpPr>
        <p:spPr/>
        <p:txBody>
          <a:bodyPr/>
          <a:lstStyle/>
          <a:p>
            <a:fld id="{0A488E41-E524-4C61-B49C-D20A9DE124B1}" type="datetime1">
              <a:rPr lang="el-GR" noProof="0" smtClean="0"/>
              <a:t>16/10/2020</a:t>
            </a:fld>
            <a:endParaRPr lang="el-GR" noProof="0" dirty="0"/>
          </a:p>
        </p:txBody>
      </p:sp>
      <p:sp>
        <p:nvSpPr>
          <p:cNvPr id="6" name="Θέση υποσέλιδου 5">
            <a:extLst>
              <a:ext uri="{FF2B5EF4-FFF2-40B4-BE49-F238E27FC236}">
                <a16:creationId xmlns:a16="http://schemas.microsoft.com/office/drawing/2014/main" id="{EE37FCD3-0AEC-47D7-B60C-E35E4CDF1D91}"/>
              </a:ext>
            </a:extLst>
          </p:cNvPr>
          <p:cNvSpPr>
            <a:spLocks noGrp="1"/>
          </p:cNvSpPr>
          <p:nvPr>
            <p:ph type="ftr" sz="quarter" idx="4"/>
          </p:nvPr>
        </p:nvSpPr>
        <p:spPr/>
        <p:txBody>
          <a:bodyPr/>
          <a:lstStyle/>
          <a:p>
            <a:endParaRPr lang="el-GR" noProof="0" dirty="0"/>
          </a:p>
        </p:txBody>
      </p:sp>
    </p:spTree>
    <p:extLst>
      <p:ext uri="{BB962C8B-B14F-4D97-AF65-F5344CB8AC3E}">
        <p14:creationId xmlns:p14="http://schemas.microsoft.com/office/powerpoint/2010/main" val="4187222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9B6F112-CE78-4DC3-9797-EDB4D3847B86}" type="slidenum">
              <a:rPr lang="el-GR" smtClean="0"/>
              <a:t>7</a:t>
            </a:fld>
            <a:endParaRPr lang="el-GR"/>
          </a:p>
        </p:txBody>
      </p:sp>
      <p:sp>
        <p:nvSpPr>
          <p:cNvPr id="5" name="Θέση ημερομηνίας 4">
            <a:extLst>
              <a:ext uri="{FF2B5EF4-FFF2-40B4-BE49-F238E27FC236}">
                <a16:creationId xmlns:a16="http://schemas.microsoft.com/office/drawing/2014/main" id="{D520C76F-305F-4782-84FD-33A61297F3F2}"/>
              </a:ext>
            </a:extLst>
          </p:cNvPr>
          <p:cNvSpPr>
            <a:spLocks noGrp="1"/>
          </p:cNvSpPr>
          <p:nvPr>
            <p:ph type="dt" idx="1"/>
          </p:nvPr>
        </p:nvSpPr>
        <p:spPr/>
        <p:txBody>
          <a:bodyPr/>
          <a:lstStyle/>
          <a:p>
            <a:fld id="{DDA80BF6-D94E-4D29-9AAE-154E1BD234CB}" type="datetime1">
              <a:rPr lang="el-GR" noProof="0" smtClean="0"/>
              <a:t>16/10/2020</a:t>
            </a:fld>
            <a:endParaRPr lang="el-GR" noProof="0" dirty="0"/>
          </a:p>
        </p:txBody>
      </p:sp>
      <p:sp>
        <p:nvSpPr>
          <p:cNvPr id="6" name="Θέση υποσέλιδου 5">
            <a:extLst>
              <a:ext uri="{FF2B5EF4-FFF2-40B4-BE49-F238E27FC236}">
                <a16:creationId xmlns:a16="http://schemas.microsoft.com/office/drawing/2014/main" id="{6D6A2B21-72C2-4824-A70A-948E62A49577}"/>
              </a:ext>
            </a:extLst>
          </p:cNvPr>
          <p:cNvSpPr>
            <a:spLocks noGrp="1"/>
          </p:cNvSpPr>
          <p:nvPr>
            <p:ph type="ftr" sz="quarter" idx="4"/>
          </p:nvPr>
        </p:nvSpPr>
        <p:spPr/>
        <p:txBody>
          <a:bodyPr/>
          <a:lstStyle/>
          <a:p>
            <a:endParaRPr lang="el-GR" noProof="0" dirty="0"/>
          </a:p>
        </p:txBody>
      </p:sp>
    </p:spTree>
    <p:extLst>
      <p:ext uri="{BB962C8B-B14F-4D97-AF65-F5344CB8AC3E}">
        <p14:creationId xmlns:p14="http://schemas.microsoft.com/office/powerpoint/2010/main" val="1500967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9B6F112-CE78-4DC3-9797-EDB4D3847B86}" type="slidenum">
              <a:rPr lang="el-GR" smtClean="0"/>
              <a:t>8</a:t>
            </a:fld>
            <a:endParaRPr lang="el-GR"/>
          </a:p>
        </p:txBody>
      </p:sp>
      <p:sp>
        <p:nvSpPr>
          <p:cNvPr id="5" name="Θέση ημερομηνίας 4">
            <a:extLst>
              <a:ext uri="{FF2B5EF4-FFF2-40B4-BE49-F238E27FC236}">
                <a16:creationId xmlns:a16="http://schemas.microsoft.com/office/drawing/2014/main" id="{A7164506-418C-4BB3-BD3E-3146E941733C}"/>
              </a:ext>
            </a:extLst>
          </p:cNvPr>
          <p:cNvSpPr>
            <a:spLocks noGrp="1"/>
          </p:cNvSpPr>
          <p:nvPr>
            <p:ph type="dt" idx="1"/>
          </p:nvPr>
        </p:nvSpPr>
        <p:spPr/>
        <p:txBody>
          <a:bodyPr/>
          <a:lstStyle/>
          <a:p>
            <a:fld id="{C9DD5876-90DD-44CE-A72E-CCB1769BC654}" type="datetime1">
              <a:rPr lang="el-GR" noProof="0" smtClean="0"/>
              <a:t>16/10/2020</a:t>
            </a:fld>
            <a:endParaRPr lang="el-GR" noProof="0" dirty="0"/>
          </a:p>
        </p:txBody>
      </p:sp>
      <p:sp>
        <p:nvSpPr>
          <p:cNvPr id="6" name="Θέση υποσέλιδου 5">
            <a:extLst>
              <a:ext uri="{FF2B5EF4-FFF2-40B4-BE49-F238E27FC236}">
                <a16:creationId xmlns:a16="http://schemas.microsoft.com/office/drawing/2014/main" id="{C32E1206-2C6C-42C9-94F1-E26FFA0F65E8}"/>
              </a:ext>
            </a:extLst>
          </p:cNvPr>
          <p:cNvSpPr>
            <a:spLocks noGrp="1"/>
          </p:cNvSpPr>
          <p:nvPr>
            <p:ph type="ftr" sz="quarter" idx="4"/>
          </p:nvPr>
        </p:nvSpPr>
        <p:spPr/>
        <p:txBody>
          <a:bodyPr/>
          <a:lstStyle/>
          <a:p>
            <a:endParaRPr lang="el-GR" noProof="0" dirty="0"/>
          </a:p>
        </p:txBody>
      </p:sp>
    </p:spTree>
    <p:extLst>
      <p:ext uri="{BB962C8B-B14F-4D97-AF65-F5344CB8AC3E}">
        <p14:creationId xmlns:p14="http://schemas.microsoft.com/office/powerpoint/2010/main" val="394705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9B6F112-CE78-4DC3-9797-EDB4D3847B86}" type="slidenum">
              <a:rPr lang="el-GR" smtClean="0"/>
              <a:t>9</a:t>
            </a:fld>
            <a:endParaRPr lang="el-GR"/>
          </a:p>
        </p:txBody>
      </p:sp>
      <p:sp>
        <p:nvSpPr>
          <p:cNvPr id="5" name="Θέση ημερομηνίας 4">
            <a:extLst>
              <a:ext uri="{FF2B5EF4-FFF2-40B4-BE49-F238E27FC236}">
                <a16:creationId xmlns:a16="http://schemas.microsoft.com/office/drawing/2014/main" id="{C7580855-9C2B-40AF-B96B-59CEBC7E7B44}"/>
              </a:ext>
            </a:extLst>
          </p:cNvPr>
          <p:cNvSpPr>
            <a:spLocks noGrp="1"/>
          </p:cNvSpPr>
          <p:nvPr>
            <p:ph type="dt" idx="1"/>
          </p:nvPr>
        </p:nvSpPr>
        <p:spPr/>
        <p:txBody>
          <a:bodyPr/>
          <a:lstStyle/>
          <a:p>
            <a:fld id="{6267AF87-A375-48ED-85AB-A82918F04AAD}" type="datetime1">
              <a:rPr lang="el-GR" noProof="0" smtClean="0"/>
              <a:t>16/10/2020</a:t>
            </a:fld>
            <a:endParaRPr lang="el-GR" noProof="0" dirty="0"/>
          </a:p>
        </p:txBody>
      </p:sp>
      <p:sp>
        <p:nvSpPr>
          <p:cNvPr id="6" name="Θέση υποσέλιδου 5">
            <a:extLst>
              <a:ext uri="{FF2B5EF4-FFF2-40B4-BE49-F238E27FC236}">
                <a16:creationId xmlns:a16="http://schemas.microsoft.com/office/drawing/2014/main" id="{70A52E35-D949-42C9-9F62-F3D814013FCC}"/>
              </a:ext>
            </a:extLst>
          </p:cNvPr>
          <p:cNvSpPr>
            <a:spLocks noGrp="1"/>
          </p:cNvSpPr>
          <p:nvPr>
            <p:ph type="ftr" sz="quarter" idx="4"/>
          </p:nvPr>
        </p:nvSpPr>
        <p:spPr/>
        <p:txBody>
          <a:bodyPr/>
          <a:lstStyle/>
          <a:p>
            <a:endParaRPr lang="el-GR" noProof="0" dirty="0"/>
          </a:p>
        </p:txBody>
      </p:sp>
    </p:spTree>
    <p:extLst>
      <p:ext uri="{BB962C8B-B14F-4D97-AF65-F5344CB8AC3E}">
        <p14:creationId xmlns:p14="http://schemas.microsoft.com/office/powerpoint/2010/main" val="2628461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69B6F112-CE78-4DC3-9797-EDB4D3847B86}" type="slidenum">
              <a:rPr lang="el-GR" smtClean="0"/>
              <a:t>10</a:t>
            </a:fld>
            <a:endParaRPr lang="el-GR"/>
          </a:p>
        </p:txBody>
      </p:sp>
      <p:sp>
        <p:nvSpPr>
          <p:cNvPr id="5" name="Θέση ημερομηνίας 4">
            <a:extLst>
              <a:ext uri="{FF2B5EF4-FFF2-40B4-BE49-F238E27FC236}">
                <a16:creationId xmlns:a16="http://schemas.microsoft.com/office/drawing/2014/main" id="{AF051A64-335E-45E2-86D3-D1F7658311C5}"/>
              </a:ext>
            </a:extLst>
          </p:cNvPr>
          <p:cNvSpPr>
            <a:spLocks noGrp="1"/>
          </p:cNvSpPr>
          <p:nvPr>
            <p:ph type="dt" idx="1"/>
          </p:nvPr>
        </p:nvSpPr>
        <p:spPr/>
        <p:txBody>
          <a:bodyPr/>
          <a:lstStyle/>
          <a:p>
            <a:fld id="{52B52B69-8C5A-4BA9-80A1-E7A32C931F4D}" type="datetime1">
              <a:rPr lang="el-GR" noProof="0" smtClean="0"/>
              <a:t>16/10/2020</a:t>
            </a:fld>
            <a:endParaRPr lang="el-GR" noProof="0" dirty="0"/>
          </a:p>
        </p:txBody>
      </p:sp>
      <p:sp>
        <p:nvSpPr>
          <p:cNvPr id="6" name="Θέση υποσέλιδου 5">
            <a:extLst>
              <a:ext uri="{FF2B5EF4-FFF2-40B4-BE49-F238E27FC236}">
                <a16:creationId xmlns:a16="http://schemas.microsoft.com/office/drawing/2014/main" id="{C550D0BC-A2B2-48E3-BC25-3B64590D5EB0}"/>
              </a:ext>
            </a:extLst>
          </p:cNvPr>
          <p:cNvSpPr>
            <a:spLocks noGrp="1"/>
          </p:cNvSpPr>
          <p:nvPr>
            <p:ph type="ftr" sz="quarter" idx="4"/>
          </p:nvPr>
        </p:nvSpPr>
        <p:spPr/>
        <p:txBody>
          <a:bodyPr/>
          <a:lstStyle/>
          <a:p>
            <a:endParaRPr lang="el-GR" noProof="0" dirty="0"/>
          </a:p>
        </p:txBody>
      </p:sp>
    </p:spTree>
    <p:extLst>
      <p:ext uri="{BB962C8B-B14F-4D97-AF65-F5344CB8AC3E}">
        <p14:creationId xmlns:p14="http://schemas.microsoft.com/office/powerpoint/2010/main" val="7415420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pic>
        <p:nvPicPr>
          <p:cNvPr id="66" name="Εικόνα 2" descr="\\DROBO-FS\QuickDrops\JB\PPTX NG\Droplets\LightingOverlay.png"/>
          <p:cNvPicPr>
            <a:picLocks noChangeAspect="1" noChangeArrowheads="1"/>
          </p:cNvPicPr>
          <p:nvPr/>
        </p:nvPicPr>
        <p:blipFill>
          <a:blip r:embed="rId2"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Ομάδα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Ορθογώνιο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Ελεύθερη σχεδίαση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Ελεύθερη σχεδίαση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Ορθογώνιο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Ελεύθερη σχεδίαση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Ελεύθερη σχεδίαση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Ελεύθερη σχεδίαση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Ελεύθερη σχεδίαση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Ελεύθερη σχεδίαση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Ελεύθερη σχεδίαση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Ελεύθερη σχεδίαση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Ελεύθερη σχεδίαση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Ελεύθερη σχεδίαση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Ελεύθερη σχεδίαση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Ελεύθερη σχεδίαση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Ελεύθερη σχεδίαση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Ελεύθερη σχεδίαση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Ελεύθερη σχεδίαση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Ελεύθερη σχεδίαση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Ελεύθερη σχεδίαση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Ελεύθερη σχεδίαση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Ελεύθερη σχεδίαση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Ελεύθερη σχεδίαση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Ελεύθερη σχεδίαση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Ελεύθερη σχεδίαση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Ελεύθερη σχεδίαση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Ελεύθερη σχεδίαση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Ελεύθερη σχεδίαση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Ορθογώνιο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Ελεύθερη σχεδίαση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Ελεύθερη σχεδίαση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Ελεύθερη σχεδίαση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Ελεύθερη σχεδίαση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Ελεύθερη σχεδίαση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Ελεύθερη σχεδίαση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Ελεύθερη σχεδίαση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Ελεύθερη σχεδίαση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Ελεύθερη σχεδίαση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Ελεύθερη σχεδίαση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Ελεύθερη σχεδίαση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Ορθογώνιο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Ελεύθερη σχεδίαση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Ελεύθερη σχεδίαση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Ελεύθερη σχεδίαση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Ελεύθερη σχεδίαση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Ελεύθερη σχεδίαση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Ελεύθερη σχεδίαση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Ελεύθερη σχεδίαση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Ελεύθερη σχεδίαση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Ελεύθερη σχεδίαση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Ελεύθερη σχεδίαση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Ελεύθερη σχεδίαση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Ελεύθερη σχεδίαση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Ελεύθερη σχεδίαση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Τίτλος 1"/>
          <p:cNvSpPr>
            <a:spLocks noGrp="1"/>
          </p:cNvSpPr>
          <p:nvPr>
            <p:ph type="ctrTitle" hasCustomPrompt="1"/>
          </p:nvPr>
        </p:nvSpPr>
        <p:spPr>
          <a:xfrm>
            <a:off x="1876424" y="1122363"/>
            <a:ext cx="8791575" cy="2387600"/>
          </a:xfrm>
        </p:spPr>
        <p:txBody>
          <a:bodyPr rtlCol="0" anchor="b">
            <a:normAutofit/>
          </a:bodyPr>
          <a:lstStyle>
            <a:lvl1pPr algn="l">
              <a:defRPr sz="4800"/>
            </a:lvl1pPr>
          </a:lstStyle>
          <a:p>
            <a:pPr rtl="0"/>
            <a:r>
              <a:rPr lang="el-GR" noProof="0"/>
              <a:t>Κάντε κλικ για να επεξεργαστείτε το Στυλ κύριου τίτλου</a:t>
            </a:r>
          </a:p>
        </p:txBody>
      </p:sp>
      <p:sp>
        <p:nvSpPr>
          <p:cNvPr id="3" name="Υπότιτλος 2"/>
          <p:cNvSpPr>
            <a:spLocks noGrp="1"/>
          </p:cNvSpPr>
          <p:nvPr>
            <p:ph type="subTitle" idx="1"/>
          </p:nvPr>
        </p:nvSpPr>
        <p:spPr>
          <a:xfrm>
            <a:off x="1876424" y="3602038"/>
            <a:ext cx="8791575" cy="1655762"/>
          </a:xfrm>
        </p:spPr>
        <p:txBody>
          <a:bodyPr rtlCol="0">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l-GR" noProof="0"/>
              <a:t>Κάντε κλικ για να επεξεργαστείτε τον υπότιτλο του υποδείγματος</a:t>
            </a:r>
          </a:p>
        </p:txBody>
      </p:sp>
      <p:sp>
        <p:nvSpPr>
          <p:cNvPr id="4" name="Σύμβολο κράτησης θέσης ημερομηνίας 3"/>
          <p:cNvSpPr>
            <a:spLocks noGrp="1"/>
          </p:cNvSpPr>
          <p:nvPr>
            <p:ph type="dt" sz="half" idx="10"/>
          </p:nvPr>
        </p:nvSpPr>
        <p:spPr>
          <a:xfrm>
            <a:off x="7077511" y="5410201"/>
            <a:ext cx="2743200" cy="365125"/>
          </a:xfrm>
        </p:spPr>
        <p:txBody>
          <a:bodyPr rtlCol="0"/>
          <a:lstStyle/>
          <a:p>
            <a:pPr rtl="0"/>
            <a:fld id="{ECC2584E-CF0C-4DDA-B74B-98A1CF2087AB}" type="datetime1">
              <a:rPr lang="el-GR" noProof="0" smtClean="0"/>
              <a:t>16/10/2020</a:t>
            </a:fld>
            <a:endParaRPr lang="el-GR" noProof="0"/>
          </a:p>
        </p:txBody>
      </p:sp>
      <p:sp>
        <p:nvSpPr>
          <p:cNvPr id="5" name="Σύμβολο κράτησης θέσης υποσέλιδου 4"/>
          <p:cNvSpPr>
            <a:spLocks noGrp="1"/>
          </p:cNvSpPr>
          <p:nvPr>
            <p:ph type="ftr" sz="quarter" idx="11"/>
          </p:nvPr>
        </p:nvSpPr>
        <p:spPr>
          <a:xfrm>
            <a:off x="1876424" y="5410201"/>
            <a:ext cx="5124886" cy="365125"/>
          </a:xfrm>
        </p:spPr>
        <p:txBody>
          <a:bodyPr rtlCol="0"/>
          <a:lstStyle/>
          <a:p>
            <a:pPr rtl="0"/>
            <a:r>
              <a:rPr lang="el-GR" noProof="0"/>
              <a:t>Ανωγεια 26/10/20</a:t>
            </a:r>
          </a:p>
        </p:txBody>
      </p:sp>
      <p:sp>
        <p:nvSpPr>
          <p:cNvPr id="6" name="Θέση αριθμού διαφάνειας 5"/>
          <p:cNvSpPr>
            <a:spLocks noGrp="1"/>
          </p:cNvSpPr>
          <p:nvPr>
            <p:ph type="sldNum" sz="quarter" idx="12"/>
          </p:nvPr>
        </p:nvSpPr>
        <p:spPr>
          <a:xfrm>
            <a:off x="9896911" y="5410199"/>
            <a:ext cx="771089" cy="365125"/>
          </a:xfrm>
        </p:spPr>
        <p:txBody>
          <a:bodyPr rtlCol="0"/>
          <a:lstStyle/>
          <a:p>
            <a:pPr rtl="0"/>
            <a:fld id="{6D22F896-40B5-4ADD-8801-0D06FADFA095}" type="slidenum">
              <a:rPr lang="el-GR" noProof="0" smtClean="0"/>
              <a:t>‹#›</a:t>
            </a:fld>
            <a:endParaRPr lang="el-GR" noProof="0"/>
          </a:p>
        </p:txBody>
      </p:sp>
    </p:spTree>
    <p:extLst>
      <p:ext uri="{BB962C8B-B14F-4D97-AF65-F5344CB8AC3E}">
        <p14:creationId xmlns:p14="http://schemas.microsoft.com/office/powerpoint/2010/main" val="3658416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1141410" y="4304664"/>
            <a:ext cx="9912355" cy="819355"/>
          </a:xfrm>
        </p:spPr>
        <p:txBody>
          <a:bodyPr rtlCol="0" anchor="b">
            <a:normAutofit/>
          </a:bodyPr>
          <a:lstStyle>
            <a:lvl1pPr>
              <a:defRPr sz="3200"/>
            </a:lvl1pPr>
          </a:lstStyle>
          <a:p>
            <a:pPr rtl="0"/>
            <a:r>
              <a:rPr lang="el-GR" noProof="0"/>
              <a:t>Κάντε κλικ για να επεξεργαστείτε το Στυλ κύριου τίτλου</a:t>
            </a:r>
          </a:p>
        </p:txBody>
      </p:sp>
      <p:sp>
        <p:nvSpPr>
          <p:cNvPr id="3" name="Θέση εικόνας 2"/>
          <p:cNvSpPr>
            <a:spLocks noGrp="1" noChangeAspect="1"/>
          </p:cNvSpPr>
          <p:nvPr>
            <p:ph type="pic" idx="1" hasCustomPrompt="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rtl="0">
              <a:buNone/>
            </a:pPr>
            <a:r>
              <a:rPr lang="el-GR" noProof="0"/>
              <a:t>Κάντε κλικ στο εικονίδιο για να προσθέσετε μια εικόνα</a:t>
            </a:r>
          </a:p>
        </p:txBody>
      </p:sp>
      <p:sp>
        <p:nvSpPr>
          <p:cNvPr id="4" name="Θέση κειμένου 3"/>
          <p:cNvSpPr>
            <a:spLocks noGrp="1"/>
          </p:cNvSpPr>
          <p:nvPr>
            <p:ph type="body" sz="half" idx="2" hasCustomPrompt="1"/>
          </p:nvPr>
        </p:nvSpPr>
        <p:spPr>
          <a:xfrm>
            <a:off x="1141364" y="5124020"/>
            <a:ext cx="9910859" cy="682472"/>
          </a:xfrm>
        </p:spPr>
        <p:txBody>
          <a:bodyPr rtlCol="0">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l-GR" noProof="0"/>
              <a:t>Επεξεργασία στυλ κειμένου υποδείγματος</a:t>
            </a:r>
          </a:p>
        </p:txBody>
      </p:sp>
      <p:sp>
        <p:nvSpPr>
          <p:cNvPr id="5" name="Σύμβολο κράτησης θέσης ημερομηνίας 4"/>
          <p:cNvSpPr>
            <a:spLocks noGrp="1"/>
          </p:cNvSpPr>
          <p:nvPr>
            <p:ph type="dt" sz="half" idx="10"/>
          </p:nvPr>
        </p:nvSpPr>
        <p:spPr/>
        <p:txBody>
          <a:bodyPr rtlCol="0"/>
          <a:lstStyle/>
          <a:p>
            <a:pPr rtl="0"/>
            <a:fld id="{B86983C5-3BEC-4916-B53D-3E666CAA7C8B}" type="datetime1">
              <a:rPr lang="el-GR" noProof="0" smtClean="0"/>
              <a:t>16/10/2020</a:t>
            </a:fld>
            <a:endParaRPr lang="el-GR" noProof="0"/>
          </a:p>
        </p:txBody>
      </p:sp>
      <p:sp>
        <p:nvSpPr>
          <p:cNvPr id="6" name="Σύμβολο κράτησης θέσης υποσέλιδου 5"/>
          <p:cNvSpPr>
            <a:spLocks noGrp="1"/>
          </p:cNvSpPr>
          <p:nvPr>
            <p:ph type="ftr" sz="quarter" idx="11"/>
          </p:nvPr>
        </p:nvSpPr>
        <p:spPr/>
        <p:txBody>
          <a:bodyPr rtlCol="0"/>
          <a:lstStyle/>
          <a:p>
            <a:pPr rtl="0"/>
            <a:r>
              <a:rPr lang="el-GR" noProof="0"/>
              <a:t>Ανωγεια 26/10/20</a:t>
            </a:r>
          </a:p>
        </p:txBody>
      </p:sp>
      <p:sp>
        <p:nvSpPr>
          <p:cNvPr id="7" name="Θέση αριθμού διαφάνειας 6"/>
          <p:cNvSpPr>
            <a:spLocks noGrp="1"/>
          </p:cNvSpPr>
          <p:nvPr>
            <p:ph type="sldNum" sz="quarter" idx="12"/>
          </p:nvPr>
        </p:nvSpPr>
        <p:spPr/>
        <p:txBody>
          <a:bodyPr rtlCol="0"/>
          <a:lstStyle/>
          <a:p>
            <a:pPr rtl="0"/>
            <a:fld id="{6D22F896-40B5-4ADD-8801-0D06FADFA095}" type="slidenum">
              <a:rPr lang="el-GR" noProof="0" smtClean="0"/>
              <a:t>‹#›</a:t>
            </a:fld>
            <a:endParaRPr lang="el-GR" noProof="0"/>
          </a:p>
        </p:txBody>
      </p:sp>
    </p:spTree>
    <p:extLst>
      <p:ext uri="{BB962C8B-B14F-4D97-AF65-F5344CB8AC3E}">
        <p14:creationId xmlns:p14="http://schemas.microsoft.com/office/powerpoint/2010/main" val="1129196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1141456" y="609600"/>
            <a:ext cx="9905955" cy="3429000"/>
          </a:xfrm>
        </p:spPr>
        <p:txBody>
          <a:bodyPr rtlCol="0" anchor="ctr">
            <a:normAutofit/>
          </a:bodyPr>
          <a:lstStyle>
            <a:lvl1pPr>
              <a:defRPr sz="3600"/>
            </a:lvl1pPr>
          </a:lstStyle>
          <a:p>
            <a:pPr rtl="0"/>
            <a:r>
              <a:rPr lang="el-GR" noProof="0"/>
              <a:t>Κάντε κλικ για να επεξεργαστείτε το Στυλ κύριου τίτλου</a:t>
            </a:r>
          </a:p>
        </p:txBody>
      </p:sp>
      <p:sp>
        <p:nvSpPr>
          <p:cNvPr id="4" name="Θέση κειμένου 3"/>
          <p:cNvSpPr>
            <a:spLocks noGrp="1"/>
          </p:cNvSpPr>
          <p:nvPr>
            <p:ph type="body" sz="half" idx="2" hasCustomPrompt="1"/>
          </p:nvPr>
        </p:nvSpPr>
        <p:spPr>
          <a:xfrm>
            <a:off x="1141410" y="4419599"/>
            <a:ext cx="9904459" cy="1371599"/>
          </a:xfrm>
        </p:spPr>
        <p:txBody>
          <a:bodyPr rtlCol="0"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l-GR" noProof="0"/>
              <a:t>Επεξεργασία στυλ κειμένου υποδείγματος</a:t>
            </a:r>
          </a:p>
        </p:txBody>
      </p:sp>
      <p:sp>
        <p:nvSpPr>
          <p:cNvPr id="5" name="Σύμβολο κράτησης θέσης ημερομηνίας 4"/>
          <p:cNvSpPr>
            <a:spLocks noGrp="1"/>
          </p:cNvSpPr>
          <p:nvPr>
            <p:ph type="dt" sz="half" idx="10"/>
          </p:nvPr>
        </p:nvSpPr>
        <p:spPr/>
        <p:txBody>
          <a:bodyPr rtlCol="0"/>
          <a:lstStyle/>
          <a:p>
            <a:pPr rtl="0"/>
            <a:fld id="{22F3A097-257F-44CA-9BC5-A650EC4EFEB2}" type="datetime1">
              <a:rPr lang="el-GR" noProof="0" smtClean="0"/>
              <a:t>16/10/2020</a:t>
            </a:fld>
            <a:endParaRPr lang="el-GR" noProof="0"/>
          </a:p>
        </p:txBody>
      </p:sp>
      <p:sp>
        <p:nvSpPr>
          <p:cNvPr id="6" name="Σύμβολο κράτησης θέσης υποσέλιδου 5"/>
          <p:cNvSpPr>
            <a:spLocks noGrp="1"/>
          </p:cNvSpPr>
          <p:nvPr>
            <p:ph type="ftr" sz="quarter" idx="11"/>
          </p:nvPr>
        </p:nvSpPr>
        <p:spPr/>
        <p:txBody>
          <a:bodyPr rtlCol="0"/>
          <a:lstStyle/>
          <a:p>
            <a:pPr rtl="0"/>
            <a:r>
              <a:rPr lang="el-GR" noProof="0"/>
              <a:t>Ανωγεια 26/10/20</a:t>
            </a:r>
          </a:p>
        </p:txBody>
      </p:sp>
      <p:sp>
        <p:nvSpPr>
          <p:cNvPr id="7" name="Θέση αριθμού διαφάνειας 6"/>
          <p:cNvSpPr>
            <a:spLocks noGrp="1"/>
          </p:cNvSpPr>
          <p:nvPr>
            <p:ph type="sldNum" sz="quarter" idx="12"/>
          </p:nvPr>
        </p:nvSpPr>
        <p:spPr/>
        <p:txBody>
          <a:bodyPr rtlCol="0"/>
          <a:lstStyle/>
          <a:p>
            <a:pPr rtl="0"/>
            <a:fld id="{6D22F896-40B5-4ADD-8801-0D06FADFA095}" type="slidenum">
              <a:rPr lang="el-GR" noProof="0" smtClean="0"/>
              <a:t>‹#›</a:t>
            </a:fld>
            <a:endParaRPr lang="el-GR" noProof="0"/>
          </a:p>
        </p:txBody>
      </p:sp>
    </p:spTree>
    <p:extLst>
      <p:ext uri="{BB962C8B-B14F-4D97-AF65-F5344CB8AC3E}">
        <p14:creationId xmlns:p14="http://schemas.microsoft.com/office/powerpoint/2010/main" val="2117256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Απόσπασμα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1446212" y="609599"/>
            <a:ext cx="9302752" cy="2748429"/>
          </a:xfrm>
        </p:spPr>
        <p:txBody>
          <a:bodyPr rtlCol="0" anchor="ctr">
            <a:normAutofit/>
          </a:bodyPr>
          <a:lstStyle>
            <a:lvl1pPr>
              <a:defRPr sz="3600"/>
            </a:lvl1pPr>
          </a:lstStyle>
          <a:p>
            <a:pPr rtl="0"/>
            <a:r>
              <a:rPr lang="el-GR" noProof="0"/>
              <a:t>Κάντε κλικ για να επεξεργαστείτε το Στυλ κύριου τίτλου</a:t>
            </a:r>
          </a:p>
        </p:txBody>
      </p:sp>
      <p:sp>
        <p:nvSpPr>
          <p:cNvPr id="12" name="Σύμβολο κράτησης θέσης κειμένου 3"/>
          <p:cNvSpPr>
            <a:spLocks noGrp="1"/>
          </p:cNvSpPr>
          <p:nvPr>
            <p:ph type="body" sz="half" idx="13" hasCustomPrompt="1"/>
          </p:nvPr>
        </p:nvSpPr>
        <p:spPr>
          <a:xfrm>
            <a:off x="1720644" y="3365557"/>
            <a:ext cx="8752299" cy="548968"/>
          </a:xfrm>
        </p:spPr>
        <p:txBody>
          <a:bodyPr rtlCol="0"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l-GR" noProof="0"/>
              <a:t>Επεξεργασία στυλ κειμένου υποδείγματος</a:t>
            </a:r>
          </a:p>
        </p:txBody>
      </p:sp>
      <p:sp>
        <p:nvSpPr>
          <p:cNvPr id="4" name="Θέση κειμένου 3"/>
          <p:cNvSpPr>
            <a:spLocks noGrp="1"/>
          </p:cNvSpPr>
          <p:nvPr>
            <p:ph type="body" sz="half" idx="2" hasCustomPrompt="1"/>
          </p:nvPr>
        </p:nvSpPr>
        <p:spPr>
          <a:xfrm>
            <a:off x="1141411" y="4309919"/>
            <a:ext cx="9906002" cy="1489496"/>
          </a:xfrm>
        </p:spPr>
        <p:txBody>
          <a:bodyPr rtlCol="0"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l-GR" noProof="0"/>
              <a:t>Επεξεργασία στυλ κειμένου υποδείγματος</a:t>
            </a:r>
          </a:p>
        </p:txBody>
      </p:sp>
      <p:sp>
        <p:nvSpPr>
          <p:cNvPr id="5" name="Σύμβολο κράτησης θέσης ημερομηνίας 4"/>
          <p:cNvSpPr>
            <a:spLocks noGrp="1"/>
          </p:cNvSpPr>
          <p:nvPr>
            <p:ph type="dt" sz="half" idx="10"/>
          </p:nvPr>
        </p:nvSpPr>
        <p:spPr/>
        <p:txBody>
          <a:bodyPr rtlCol="0"/>
          <a:lstStyle/>
          <a:p>
            <a:pPr rtl="0"/>
            <a:fld id="{2F6D6905-C230-42C0-AB4D-709ABAF92076}" type="datetime1">
              <a:rPr lang="el-GR" noProof="0" smtClean="0"/>
              <a:t>16/10/2020</a:t>
            </a:fld>
            <a:endParaRPr lang="el-GR" noProof="0"/>
          </a:p>
        </p:txBody>
      </p:sp>
      <p:sp>
        <p:nvSpPr>
          <p:cNvPr id="6" name="Σύμβολο κράτησης θέσης υποσέλιδου 5"/>
          <p:cNvSpPr>
            <a:spLocks noGrp="1"/>
          </p:cNvSpPr>
          <p:nvPr>
            <p:ph type="ftr" sz="quarter" idx="11"/>
          </p:nvPr>
        </p:nvSpPr>
        <p:spPr/>
        <p:txBody>
          <a:bodyPr rtlCol="0"/>
          <a:lstStyle/>
          <a:p>
            <a:pPr rtl="0"/>
            <a:r>
              <a:rPr lang="el-GR" noProof="0"/>
              <a:t>Ανωγεια 26/10/20</a:t>
            </a:r>
          </a:p>
        </p:txBody>
      </p:sp>
      <p:sp>
        <p:nvSpPr>
          <p:cNvPr id="7" name="Θέση αριθμού διαφάνειας 6"/>
          <p:cNvSpPr>
            <a:spLocks noGrp="1"/>
          </p:cNvSpPr>
          <p:nvPr>
            <p:ph type="sldNum" sz="quarter" idx="12"/>
          </p:nvPr>
        </p:nvSpPr>
        <p:spPr/>
        <p:txBody>
          <a:bodyPr rtlCol="0"/>
          <a:lstStyle/>
          <a:p>
            <a:pPr rtl="0"/>
            <a:fld id="{6D22F896-40B5-4ADD-8801-0D06FADFA095}" type="slidenum">
              <a:rPr lang="el-GR" noProof="0" smtClean="0"/>
              <a:t>‹#›</a:t>
            </a:fld>
            <a:endParaRPr lang="el-GR" noProof="0"/>
          </a:p>
        </p:txBody>
      </p:sp>
      <p:sp>
        <p:nvSpPr>
          <p:cNvPr id="60" name="Πλαίσιο κειμένου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el-GR" sz="8000" noProof="0">
                <a:solidFill>
                  <a:schemeClr val="tx1"/>
                </a:solidFill>
                <a:effectLst/>
              </a:rPr>
              <a:t>“</a:t>
            </a:r>
          </a:p>
        </p:txBody>
      </p:sp>
      <p:sp>
        <p:nvSpPr>
          <p:cNvPr id="61" name="Πλαίσιο κειμένου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el-GR" sz="8000" noProof="0">
                <a:solidFill>
                  <a:schemeClr val="tx1"/>
                </a:solidFill>
                <a:effectLst/>
              </a:rPr>
              <a:t>”</a:t>
            </a:r>
          </a:p>
        </p:txBody>
      </p:sp>
    </p:spTree>
    <p:extLst>
      <p:ext uri="{BB962C8B-B14F-4D97-AF65-F5344CB8AC3E}">
        <p14:creationId xmlns:p14="http://schemas.microsoft.com/office/powerpoint/2010/main" val="2902241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1141410" y="2134041"/>
            <a:ext cx="9906001" cy="2511835"/>
          </a:xfrm>
        </p:spPr>
        <p:txBody>
          <a:bodyPr rtlCol="0" anchor="b">
            <a:normAutofit/>
          </a:bodyPr>
          <a:lstStyle>
            <a:lvl1pPr>
              <a:defRPr sz="3600"/>
            </a:lvl1pPr>
          </a:lstStyle>
          <a:p>
            <a:pPr rtl="0"/>
            <a:r>
              <a:rPr lang="el-GR" noProof="0"/>
              <a:t>Κάντε κλικ για να επεξεργαστείτε το Στυλ κύριου τίτλου</a:t>
            </a:r>
          </a:p>
        </p:txBody>
      </p:sp>
      <p:sp>
        <p:nvSpPr>
          <p:cNvPr id="4" name="Θέση κειμένου 3"/>
          <p:cNvSpPr>
            <a:spLocks noGrp="1"/>
          </p:cNvSpPr>
          <p:nvPr>
            <p:ph type="body" sz="half" idx="2" hasCustomPrompt="1"/>
          </p:nvPr>
        </p:nvSpPr>
        <p:spPr>
          <a:xfrm>
            <a:off x="1141364" y="4657655"/>
            <a:ext cx="9904505" cy="1140644"/>
          </a:xfrm>
        </p:spPr>
        <p:txBody>
          <a:bodyPr rtlCol="0"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l-GR" noProof="0"/>
              <a:t>Επεξεργασία στυλ κειμένου υποδείγματος</a:t>
            </a:r>
          </a:p>
        </p:txBody>
      </p:sp>
      <p:sp>
        <p:nvSpPr>
          <p:cNvPr id="5" name="Σύμβολο κράτησης θέσης ημερομηνίας 4"/>
          <p:cNvSpPr>
            <a:spLocks noGrp="1"/>
          </p:cNvSpPr>
          <p:nvPr>
            <p:ph type="dt" sz="half" idx="10"/>
          </p:nvPr>
        </p:nvSpPr>
        <p:spPr/>
        <p:txBody>
          <a:bodyPr rtlCol="0"/>
          <a:lstStyle/>
          <a:p>
            <a:pPr rtl="0"/>
            <a:fld id="{4D1D0460-E1F5-430B-83EC-8443B0AB3BE9}" type="datetime1">
              <a:rPr lang="el-GR" noProof="0" smtClean="0"/>
              <a:t>16/10/2020</a:t>
            </a:fld>
            <a:endParaRPr lang="el-GR" noProof="0"/>
          </a:p>
        </p:txBody>
      </p:sp>
      <p:sp>
        <p:nvSpPr>
          <p:cNvPr id="6" name="Σύμβολο κράτησης θέσης υποσέλιδου 5"/>
          <p:cNvSpPr>
            <a:spLocks noGrp="1"/>
          </p:cNvSpPr>
          <p:nvPr>
            <p:ph type="ftr" sz="quarter" idx="11"/>
          </p:nvPr>
        </p:nvSpPr>
        <p:spPr/>
        <p:txBody>
          <a:bodyPr rtlCol="0"/>
          <a:lstStyle/>
          <a:p>
            <a:pPr rtl="0"/>
            <a:r>
              <a:rPr lang="el-GR" noProof="0"/>
              <a:t>Ανωγεια 26/10/20</a:t>
            </a:r>
          </a:p>
        </p:txBody>
      </p:sp>
      <p:sp>
        <p:nvSpPr>
          <p:cNvPr id="7" name="Θέση αριθμού διαφάνειας 6"/>
          <p:cNvSpPr>
            <a:spLocks noGrp="1"/>
          </p:cNvSpPr>
          <p:nvPr>
            <p:ph type="sldNum" sz="quarter" idx="12"/>
          </p:nvPr>
        </p:nvSpPr>
        <p:spPr/>
        <p:txBody>
          <a:bodyPr rtlCol="0"/>
          <a:lstStyle/>
          <a:p>
            <a:pPr rtl="0"/>
            <a:fld id="{6D22F896-40B5-4ADD-8801-0D06FADFA095}" type="slidenum">
              <a:rPr lang="el-GR" noProof="0" smtClean="0"/>
              <a:t>‹#›</a:t>
            </a:fld>
            <a:endParaRPr lang="el-GR" noProof="0"/>
          </a:p>
        </p:txBody>
      </p:sp>
    </p:spTree>
    <p:extLst>
      <p:ext uri="{BB962C8B-B14F-4D97-AF65-F5344CB8AC3E}">
        <p14:creationId xmlns:p14="http://schemas.microsoft.com/office/powerpoint/2010/main" val="2747389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ηλών">
    <p:spTree>
      <p:nvGrpSpPr>
        <p:cNvPr id="1" name=""/>
        <p:cNvGrpSpPr/>
        <p:nvPr/>
      </p:nvGrpSpPr>
      <p:grpSpPr>
        <a:xfrm>
          <a:off x="0" y="0"/>
          <a:ext cx="0" cy="0"/>
          <a:chOff x="0" y="0"/>
          <a:chExt cx="0" cy="0"/>
        </a:xfrm>
      </p:grpSpPr>
      <p:sp>
        <p:nvSpPr>
          <p:cNvPr id="15" name="Τίτλος 1"/>
          <p:cNvSpPr>
            <a:spLocks noGrp="1"/>
          </p:cNvSpPr>
          <p:nvPr>
            <p:ph type="title" hasCustomPrompt="1"/>
          </p:nvPr>
        </p:nvSpPr>
        <p:spPr>
          <a:xfrm>
            <a:off x="1141413" y="609600"/>
            <a:ext cx="9905998" cy="1905000"/>
          </a:xfrm>
        </p:spPr>
        <p:txBody>
          <a:bodyPr rtlCol="0"/>
          <a:lstStyle/>
          <a:p>
            <a:pPr rtl="0"/>
            <a:r>
              <a:rPr lang="el-GR" noProof="0"/>
              <a:t>Κάντε κλικ για να επεξεργαστείτε το Στυλ κύριου τίτλου</a:t>
            </a:r>
          </a:p>
        </p:txBody>
      </p:sp>
      <p:sp>
        <p:nvSpPr>
          <p:cNvPr id="7" name="Θέση κειμένου 2"/>
          <p:cNvSpPr>
            <a:spLocks noGrp="1"/>
          </p:cNvSpPr>
          <p:nvPr>
            <p:ph type="body" idx="1" hasCustomPrompt="1"/>
          </p:nvPr>
        </p:nvSpPr>
        <p:spPr>
          <a:xfrm>
            <a:off x="1141410" y="2674463"/>
            <a:ext cx="3196899" cy="685800"/>
          </a:xfrm>
        </p:spPr>
        <p:txBody>
          <a:bodyPr rtlCol="0"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Επεξεργασία στυλ κειμένου υποδείγματος</a:t>
            </a:r>
          </a:p>
        </p:txBody>
      </p:sp>
      <p:sp>
        <p:nvSpPr>
          <p:cNvPr id="8" name="Θέση κειμένου 3"/>
          <p:cNvSpPr>
            <a:spLocks noGrp="1"/>
          </p:cNvSpPr>
          <p:nvPr>
            <p:ph type="body" sz="half" idx="15" hasCustomPrompt="1"/>
          </p:nvPr>
        </p:nvSpPr>
        <p:spPr>
          <a:xfrm>
            <a:off x="1127918" y="3360263"/>
            <a:ext cx="3208735" cy="2430936"/>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noProof="0"/>
              <a:t>Επεξεργασία στυλ κειμένου υποδείγματος</a:t>
            </a:r>
          </a:p>
        </p:txBody>
      </p:sp>
      <p:sp>
        <p:nvSpPr>
          <p:cNvPr id="9" name="Θέση κειμένου 4"/>
          <p:cNvSpPr>
            <a:spLocks noGrp="1"/>
          </p:cNvSpPr>
          <p:nvPr>
            <p:ph type="body" sz="quarter" idx="3" hasCustomPrompt="1"/>
          </p:nvPr>
        </p:nvSpPr>
        <p:spPr>
          <a:xfrm>
            <a:off x="4514766" y="2677635"/>
            <a:ext cx="3184385" cy="685800"/>
          </a:xfrm>
        </p:spPr>
        <p:txBody>
          <a:bodyPr rtlCol="0"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Επεξεργασία στυλ κειμένου υποδείγματος</a:t>
            </a:r>
          </a:p>
        </p:txBody>
      </p:sp>
      <p:sp>
        <p:nvSpPr>
          <p:cNvPr id="10" name="Θέση κειμένου 3"/>
          <p:cNvSpPr>
            <a:spLocks noGrp="1"/>
          </p:cNvSpPr>
          <p:nvPr>
            <p:ph type="body" sz="half" idx="16" hasCustomPrompt="1"/>
          </p:nvPr>
        </p:nvSpPr>
        <p:spPr>
          <a:xfrm>
            <a:off x="4504213" y="3363435"/>
            <a:ext cx="3195830" cy="2430936"/>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noProof="0"/>
              <a:t>Επεξεργασία στυλ κειμένου υποδείγματος</a:t>
            </a:r>
          </a:p>
        </p:txBody>
      </p:sp>
      <p:sp>
        <p:nvSpPr>
          <p:cNvPr id="11" name="Θέση κειμένου 4"/>
          <p:cNvSpPr>
            <a:spLocks noGrp="1"/>
          </p:cNvSpPr>
          <p:nvPr>
            <p:ph type="body" sz="quarter" idx="13" hasCustomPrompt="1"/>
          </p:nvPr>
        </p:nvSpPr>
        <p:spPr>
          <a:xfrm>
            <a:off x="7852442" y="2674463"/>
            <a:ext cx="3194968" cy="685800"/>
          </a:xfrm>
        </p:spPr>
        <p:txBody>
          <a:bodyPr rtlCol="0"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Επεξεργασία στυλ κειμένου υποδείγματος</a:t>
            </a:r>
          </a:p>
        </p:txBody>
      </p:sp>
      <p:sp>
        <p:nvSpPr>
          <p:cNvPr id="12" name="Θέση κειμένου 3"/>
          <p:cNvSpPr>
            <a:spLocks noGrp="1"/>
          </p:cNvSpPr>
          <p:nvPr>
            <p:ph type="body" sz="half" idx="17" hasCustomPrompt="1"/>
          </p:nvPr>
        </p:nvSpPr>
        <p:spPr>
          <a:xfrm>
            <a:off x="7852442" y="3360263"/>
            <a:ext cx="3194968" cy="2430936"/>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noProof="0"/>
              <a:t>Επεξεργασία στυλ κειμένου υποδείγματος</a:t>
            </a:r>
          </a:p>
        </p:txBody>
      </p:sp>
      <p:sp>
        <p:nvSpPr>
          <p:cNvPr id="3" name="Σύμβολο κράτησης θέσης ημερομηνίας 2"/>
          <p:cNvSpPr>
            <a:spLocks noGrp="1"/>
          </p:cNvSpPr>
          <p:nvPr>
            <p:ph type="dt" sz="half" idx="10"/>
          </p:nvPr>
        </p:nvSpPr>
        <p:spPr/>
        <p:txBody>
          <a:bodyPr rtlCol="0"/>
          <a:lstStyle/>
          <a:p>
            <a:pPr rtl="0"/>
            <a:fld id="{A93EE661-46EA-422C-BA11-5068A29C021F}" type="datetime1">
              <a:rPr lang="el-GR" noProof="0" smtClean="0"/>
              <a:t>16/10/2020</a:t>
            </a:fld>
            <a:endParaRPr lang="el-GR" noProof="0"/>
          </a:p>
        </p:txBody>
      </p:sp>
      <p:sp>
        <p:nvSpPr>
          <p:cNvPr id="4" name="Σύμβολο κράτησης θέσης υποσέλιδου 3"/>
          <p:cNvSpPr>
            <a:spLocks noGrp="1"/>
          </p:cNvSpPr>
          <p:nvPr>
            <p:ph type="ftr" sz="quarter" idx="11"/>
          </p:nvPr>
        </p:nvSpPr>
        <p:spPr/>
        <p:txBody>
          <a:bodyPr rtlCol="0"/>
          <a:lstStyle/>
          <a:p>
            <a:pPr rtl="0"/>
            <a:r>
              <a:rPr lang="el-GR" noProof="0"/>
              <a:t>Ανωγεια 26/10/20</a:t>
            </a:r>
          </a:p>
        </p:txBody>
      </p:sp>
      <p:sp>
        <p:nvSpPr>
          <p:cNvPr id="5" name="Θέση αριθμού διαφάνειας 4"/>
          <p:cNvSpPr>
            <a:spLocks noGrp="1"/>
          </p:cNvSpPr>
          <p:nvPr>
            <p:ph type="sldNum" sz="quarter" idx="12"/>
          </p:nvPr>
        </p:nvSpPr>
        <p:spPr/>
        <p:txBody>
          <a:bodyPr rtlCol="0"/>
          <a:lstStyle/>
          <a:p>
            <a:pPr rtl="0"/>
            <a:fld id="{6D22F896-40B5-4ADD-8801-0D06FADFA095}" type="slidenum">
              <a:rPr lang="el-GR" noProof="0" smtClean="0"/>
              <a:t>‹#›</a:t>
            </a:fld>
            <a:endParaRPr lang="el-GR" noProof="0"/>
          </a:p>
        </p:txBody>
      </p:sp>
    </p:spTree>
    <p:extLst>
      <p:ext uri="{BB962C8B-B14F-4D97-AF65-F5344CB8AC3E}">
        <p14:creationId xmlns:p14="http://schemas.microsoft.com/office/powerpoint/2010/main" val="4202244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30" name="Τίτλος 1"/>
          <p:cNvSpPr>
            <a:spLocks noGrp="1"/>
          </p:cNvSpPr>
          <p:nvPr>
            <p:ph type="title" hasCustomPrompt="1"/>
          </p:nvPr>
        </p:nvSpPr>
        <p:spPr>
          <a:xfrm>
            <a:off x="1141411" y="609600"/>
            <a:ext cx="9905999" cy="1905000"/>
          </a:xfrm>
        </p:spPr>
        <p:txBody>
          <a:bodyPr rtlCol="0"/>
          <a:lstStyle/>
          <a:p>
            <a:pPr rtl="0"/>
            <a:r>
              <a:rPr lang="el-GR" noProof="0"/>
              <a:t>Κάντε κλικ για να επεξεργαστείτε το Στυλ κύριου τίτλου</a:t>
            </a:r>
          </a:p>
        </p:txBody>
      </p:sp>
      <p:sp>
        <p:nvSpPr>
          <p:cNvPr id="19" name="Θέση κειμένου 2"/>
          <p:cNvSpPr>
            <a:spLocks noGrp="1"/>
          </p:cNvSpPr>
          <p:nvPr>
            <p:ph type="body" idx="1" hasCustomPrompt="1"/>
          </p:nvPr>
        </p:nvSpPr>
        <p:spPr>
          <a:xfrm>
            <a:off x="1141413" y="4404596"/>
            <a:ext cx="3195240" cy="576262"/>
          </a:xfrm>
        </p:spPr>
        <p:txBody>
          <a:bodyPr rtlCol="0"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Επεξεργασία στυλ κειμένου υποδείγματος</a:t>
            </a:r>
          </a:p>
        </p:txBody>
      </p:sp>
      <p:sp>
        <p:nvSpPr>
          <p:cNvPr id="20" name="Θέση εικόνας 2"/>
          <p:cNvSpPr>
            <a:spLocks noGrp="1" noChangeAspect="1"/>
          </p:cNvSpPr>
          <p:nvPr>
            <p:ph type="pic" idx="15" hasCustomPrompt="1"/>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rtl="0">
              <a:buNone/>
            </a:pPr>
            <a:r>
              <a:rPr lang="el-GR" noProof="0"/>
              <a:t>Κάντε κλικ στο εικονίδιο για να προσθέσετε μια εικόνα</a:t>
            </a:r>
          </a:p>
        </p:txBody>
      </p:sp>
      <p:sp>
        <p:nvSpPr>
          <p:cNvPr id="21" name="Θέση κειμένου 3"/>
          <p:cNvSpPr>
            <a:spLocks noGrp="1"/>
          </p:cNvSpPr>
          <p:nvPr>
            <p:ph type="body" sz="half" idx="18" hasCustomPrompt="1"/>
          </p:nvPr>
        </p:nvSpPr>
        <p:spPr>
          <a:xfrm>
            <a:off x="1141413" y="4980858"/>
            <a:ext cx="3195240" cy="81784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noProof="0"/>
              <a:t>Επεξεργασία στυλ κειμένου υποδείγματος</a:t>
            </a:r>
          </a:p>
        </p:txBody>
      </p:sp>
      <p:sp>
        <p:nvSpPr>
          <p:cNvPr id="22" name="Θέση κειμένου 4"/>
          <p:cNvSpPr>
            <a:spLocks noGrp="1"/>
          </p:cNvSpPr>
          <p:nvPr>
            <p:ph type="body" sz="quarter" idx="3" hasCustomPrompt="1"/>
          </p:nvPr>
        </p:nvSpPr>
        <p:spPr>
          <a:xfrm>
            <a:off x="4489053" y="4404596"/>
            <a:ext cx="3200400" cy="576262"/>
          </a:xfrm>
        </p:spPr>
        <p:txBody>
          <a:bodyPr rtlCol="0"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Επεξεργασία στυλ κειμένου υποδείγματος</a:t>
            </a:r>
          </a:p>
        </p:txBody>
      </p:sp>
      <p:sp>
        <p:nvSpPr>
          <p:cNvPr id="23" name="Θέση εικόνας 2"/>
          <p:cNvSpPr>
            <a:spLocks noGrp="1" noChangeAspect="1"/>
          </p:cNvSpPr>
          <p:nvPr>
            <p:ph type="pic" idx="21" hasCustomPrompt="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rtl="0">
              <a:buNone/>
            </a:pPr>
            <a:r>
              <a:rPr lang="el-GR" noProof="0"/>
              <a:t>Κάντε κλικ στο εικονίδιο για να προσθέσετε μια εικόνα</a:t>
            </a:r>
          </a:p>
        </p:txBody>
      </p:sp>
      <p:sp>
        <p:nvSpPr>
          <p:cNvPr id="24" name="Θέση κειμένου 3"/>
          <p:cNvSpPr>
            <a:spLocks noGrp="1"/>
          </p:cNvSpPr>
          <p:nvPr>
            <p:ph type="body" sz="half" idx="19" hasCustomPrompt="1"/>
          </p:nvPr>
        </p:nvSpPr>
        <p:spPr>
          <a:xfrm>
            <a:off x="4487593" y="4980857"/>
            <a:ext cx="3200400" cy="81034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noProof="0"/>
              <a:t>Επεξεργασία στυλ κειμένου υποδείγματος</a:t>
            </a:r>
          </a:p>
        </p:txBody>
      </p:sp>
      <p:sp>
        <p:nvSpPr>
          <p:cNvPr id="25" name="Σύμβολο κράτησης θέσης κειμένου 4"/>
          <p:cNvSpPr>
            <a:spLocks noGrp="1"/>
          </p:cNvSpPr>
          <p:nvPr>
            <p:ph type="body" sz="quarter" idx="13" hasCustomPrompt="1"/>
          </p:nvPr>
        </p:nvSpPr>
        <p:spPr>
          <a:xfrm>
            <a:off x="7852567" y="4404595"/>
            <a:ext cx="3190741" cy="576262"/>
          </a:xfrm>
        </p:spPr>
        <p:txBody>
          <a:bodyPr rtlCol="0"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Επεξεργασία στυλ κειμένου υποδείγματος</a:t>
            </a:r>
          </a:p>
        </p:txBody>
      </p:sp>
      <p:sp>
        <p:nvSpPr>
          <p:cNvPr id="26" name="Θέση εικόνας 2"/>
          <p:cNvSpPr>
            <a:spLocks noGrp="1" noChangeAspect="1"/>
          </p:cNvSpPr>
          <p:nvPr>
            <p:ph type="pic" idx="22" hasCustomPrompt="1"/>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rtl="0">
              <a:buNone/>
            </a:pPr>
            <a:r>
              <a:rPr lang="el-GR" noProof="0"/>
              <a:t>Κάντε κλικ στο εικονίδιο για να προσθέσετε μια εικόνα</a:t>
            </a:r>
          </a:p>
        </p:txBody>
      </p:sp>
      <p:sp>
        <p:nvSpPr>
          <p:cNvPr id="27" name="Θέση κειμένου 3"/>
          <p:cNvSpPr>
            <a:spLocks noGrp="1"/>
          </p:cNvSpPr>
          <p:nvPr>
            <p:ph type="body" sz="half" idx="20" hasCustomPrompt="1"/>
          </p:nvPr>
        </p:nvSpPr>
        <p:spPr>
          <a:xfrm>
            <a:off x="7852442" y="4980854"/>
            <a:ext cx="3194968" cy="810345"/>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noProof="0"/>
              <a:t>Επεξεργασία στυλ κειμένου υποδείγματος</a:t>
            </a:r>
          </a:p>
        </p:txBody>
      </p:sp>
      <p:sp>
        <p:nvSpPr>
          <p:cNvPr id="3" name="Σύμβολο κράτησης θέσης ημερομηνίας 2"/>
          <p:cNvSpPr>
            <a:spLocks noGrp="1"/>
          </p:cNvSpPr>
          <p:nvPr>
            <p:ph type="dt" sz="half" idx="10"/>
          </p:nvPr>
        </p:nvSpPr>
        <p:spPr/>
        <p:txBody>
          <a:bodyPr rtlCol="0"/>
          <a:lstStyle/>
          <a:p>
            <a:pPr rtl="0"/>
            <a:fld id="{71E7AF7B-16F1-4E4F-AD62-24AC7D0E5B55}" type="datetime1">
              <a:rPr lang="el-GR" noProof="0" smtClean="0"/>
              <a:t>16/10/2020</a:t>
            </a:fld>
            <a:endParaRPr lang="el-GR" noProof="0"/>
          </a:p>
        </p:txBody>
      </p:sp>
      <p:sp>
        <p:nvSpPr>
          <p:cNvPr id="4" name="Σύμβολο κράτησης θέσης υποσέλιδου 3"/>
          <p:cNvSpPr>
            <a:spLocks noGrp="1"/>
          </p:cNvSpPr>
          <p:nvPr>
            <p:ph type="ftr" sz="quarter" idx="11"/>
          </p:nvPr>
        </p:nvSpPr>
        <p:spPr/>
        <p:txBody>
          <a:bodyPr rtlCol="0"/>
          <a:lstStyle/>
          <a:p>
            <a:pPr rtl="0"/>
            <a:r>
              <a:rPr lang="el-GR" noProof="0"/>
              <a:t>Ανωγεια 26/10/20</a:t>
            </a:r>
          </a:p>
        </p:txBody>
      </p:sp>
      <p:sp>
        <p:nvSpPr>
          <p:cNvPr id="5" name="Θέση αριθμού διαφάνειας 4"/>
          <p:cNvSpPr>
            <a:spLocks noGrp="1"/>
          </p:cNvSpPr>
          <p:nvPr>
            <p:ph type="sldNum" sz="quarter" idx="12"/>
          </p:nvPr>
        </p:nvSpPr>
        <p:spPr/>
        <p:txBody>
          <a:bodyPr rtlCol="0"/>
          <a:lstStyle/>
          <a:p>
            <a:pPr rtl="0"/>
            <a:fld id="{6D22F896-40B5-4ADD-8801-0D06FADFA095}" type="slidenum">
              <a:rPr lang="el-GR" noProof="0" smtClean="0"/>
              <a:t>‹#›</a:t>
            </a:fld>
            <a:endParaRPr lang="el-GR" noProof="0"/>
          </a:p>
        </p:txBody>
      </p:sp>
    </p:spTree>
    <p:extLst>
      <p:ext uri="{BB962C8B-B14F-4D97-AF65-F5344CB8AC3E}">
        <p14:creationId xmlns:p14="http://schemas.microsoft.com/office/powerpoint/2010/main" val="2014544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lstStyle/>
          <a:p>
            <a:pPr rtl="0"/>
            <a:r>
              <a:rPr lang="el-GR" noProof="0"/>
              <a:t>Κάντε κλικ για να επεξεργαστείτε το Στυλ κύριου τίτλου</a:t>
            </a:r>
          </a:p>
        </p:txBody>
      </p:sp>
      <p:sp>
        <p:nvSpPr>
          <p:cNvPr id="3" name="Θέση κατακόρυφου κειμένου 2"/>
          <p:cNvSpPr>
            <a:spLocks noGrp="1"/>
          </p:cNvSpPr>
          <p:nvPr>
            <p:ph type="body" orient="vert" idx="1" hasCustomPrompt="1"/>
          </p:nvPr>
        </p:nvSpPr>
        <p:spPr/>
        <p:txBody>
          <a:bodyPr vert="eaVert" rtlCol="0" anchor="t"/>
          <a:lstStyle/>
          <a:p>
            <a:pPr lvl="0" rtl="0"/>
            <a:r>
              <a:rPr lang="el-GR" noProof="0"/>
              <a:t>Επεξεργασία στυλ κειμένου υποδείγματος</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4" name="Σύμβολο κράτησης θέσης ημερομηνίας 3"/>
          <p:cNvSpPr>
            <a:spLocks noGrp="1"/>
          </p:cNvSpPr>
          <p:nvPr>
            <p:ph type="dt" sz="half" idx="10"/>
          </p:nvPr>
        </p:nvSpPr>
        <p:spPr/>
        <p:txBody>
          <a:bodyPr rtlCol="0"/>
          <a:lstStyle/>
          <a:p>
            <a:pPr rtl="0"/>
            <a:fld id="{52384C4F-7277-4E74-B7F7-2BF008573CBF}" type="datetime1">
              <a:rPr lang="el-GR" noProof="0" smtClean="0"/>
              <a:t>16/10/2020</a:t>
            </a:fld>
            <a:endParaRPr lang="el-GR" noProof="0"/>
          </a:p>
        </p:txBody>
      </p:sp>
      <p:sp>
        <p:nvSpPr>
          <p:cNvPr id="5" name="Σύμβολο κράτησης θέσης υποσέλιδου 4"/>
          <p:cNvSpPr>
            <a:spLocks noGrp="1"/>
          </p:cNvSpPr>
          <p:nvPr>
            <p:ph type="ftr" sz="quarter" idx="11"/>
          </p:nvPr>
        </p:nvSpPr>
        <p:spPr/>
        <p:txBody>
          <a:bodyPr rtlCol="0"/>
          <a:lstStyle/>
          <a:p>
            <a:pPr rtl="0"/>
            <a:r>
              <a:rPr lang="el-GR" noProof="0"/>
              <a:t>Ανωγεια 26/10/20</a:t>
            </a:r>
          </a:p>
        </p:txBody>
      </p:sp>
      <p:sp>
        <p:nvSpPr>
          <p:cNvPr id="6" name="Θέση αριθμού διαφάνειας 5"/>
          <p:cNvSpPr>
            <a:spLocks noGrp="1"/>
          </p:cNvSpPr>
          <p:nvPr>
            <p:ph type="sldNum" sz="quarter" idx="12"/>
          </p:nvPr>
        </p:nvSpPr>
        <p:spPr/>
        <p:txBody>
          <a:bodyPr rtlCol="0"/>
          <a:lstStyle/>
          <a:p>
            <a:pPr rtl="0"/>
            <a:fld id="{6D22F896-40B5-4ADD-8801-0D06FADFA095}" type="slidenum">
              <a:rPr lang="el-GR" noProof="0" smtClean="0"/>
              <a:t>‹#›</a:t>
            </a:fld>
            <a:endParaRPr lang="el-GR" noProof="0"/>
          </a:p>
        </p:txBody>
      </p:sp>
    </p:spTree>
    <p:extLst>
      <p:ext uri="{BB962C8B-B14F-4D97-AF65-F5344CB8AC3E}">
        <p14:creationId xmlns:p14="http://schemas.microsoft.com/office/powerpoint/2010/main" val="1590616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hasCustomPrompt="1"/>
          </p:nvPr>
        </p:nvSpPr>
        <p:spPr>
          <a:xfrm>
            <a:off x="9042400" y="609599"/>
            <a:ext cx="2005011" cy="5181601"/>
          </a:xfrm>
        </p:spPr>
        <p:txBody>
          <a:bodyPr vert="eaVert" rtlCol="0"/>
          <a:lstStyle/>
          <a:p>
            <a:pPr rtl="0"/>
            <a:r>
              <a:rPr lang="el-GR" noProof="0"/>
              <a:t>Κάντε κλικ για να επεξεργαστείτε το Στυλ κύριου τίτλου</a:t>
            </a:r>
          </a:p>
        </p:txBody>
      </p:sp>
      <p:sp>
        <p:nvSpPr>
          <p:cNvPr id="3" name="Θέση κατακόρυφου κειμένου 2"/>
          <p:cNvSpPr>
            <a:spLocks noGrp="1"/>
          </p:cNvSpPr>
          <p:nvPr>
            <p:ph type="body" orient="vert" idx="1" hasCustomPrompt="1"/>
          </p:nvPr>
        </p:nvSpPr>
        <p:spPr>
          <a:xfrm>
            <a:off x="1141410" y="609599"/>
            <a:ext cx="7748590" cy="5181601"/>
          </a:xfrm>
        </p:spPr>
        <p:txBody>
          <a:bodyPr vert="eaVert" rtlCol="0"/>
          <a:lstStyle/>
          <a:p>
            <a:pPr lvl="0" rtl="0"/>
            <a:r>
              <a:rPr lang="el-GR" noProof="0"/>
              <a:t>Επεξεργασία στυλ κειμένου υποδείγματος</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4" name="Σύμβολο κράτησης θέσης ημερομηνίας 3"/>
          <p:cNvSpPr>
            <a:spLocks noGrp="1"/>
          </p:cNvSpPr>
          <p:nvPr>
            <p:ph type="dt" sz="half" idx="10"/>
          </p:nvPr>
        </p:nvSpPr>
        <p:spPr/>
        <p:txBody>
          <a:bodyPr rtlCol="0"/>
          <a:lstStyle/>
          <a:p>
            <a:pPr rtl="0"/>
            <a:fld id="{928763F8-6169-4B88-BA6A-0749B16B95CC}" type="datetime1">
              <a:rPr lang="el-GR" noProof="0" smtClean="0"/>
              <a:t>16/10/2020</a:t>
            </a:fld>
            <a:endParaRPr lang="el-GR" noProof="0"/>
          </a:p>
        </p:txBody>
      </p:sp>
      <p:sp>
        <p:nvSpPr>
          <p:cNvPr id="5" name="Σύμβολο κράτησης θέσης υποσέλιδου 4"/>
          <p:cNvSpPr>
            <a:spLocks noGrp="1"/>
          </p:cNvSpPr>
          <p:nvPr>
            <p:ph type="ftr" sz="quarter" idx="11"/>
          </p:nvPr>
        </p:nvSpPr>
        <p:spPr/>
        <p:txBody>
          <a:bodyPr rtlCol="0"/>
          <a:lstStyle/>
          <a:p>
            <a:pPr rtl="0"/>
            <a:r>
              <a:rPr lang="el-GR" noProof="0"/>
              <a:t>Ανωγεια 26/10/20</a:t>
            </a:r>
          </a:p>
        </p:txBody>
      </p:sp>
      <p:sp>
        <p:nvSpPr>
          <p:cNvPr id="6" name="Θέση αριθμού διαφάνειας 5"/>
          <p:cNvSpPr>
            <a:spLocks noGrp="1"/>
          </p:cNvSpPr>
          <p:nvPr>
            <p:ph type="sldNum" sz="quarter" idx="12"/>
          </p:nvPr>
        </p:nvSpPr>
        <p:spPr/>
        <p:txBody>
          <a:bodyPr rtlCol="0"/>
          <a:lstStyle/>
          <a:p>
            <a:pPr rtl="0"/>
            <a:fld id="{6D22F896-40B5-4ADD-8801-0D06FADFA095}" type="slidenum">
              <a:rPr lang="el-GR" noProof="0" smtClean="0"/>
              <a:t>‹#›</a:t>
            </a:fld>
            <a:endParaRPr lang="el-GR" noProof="0"/>
          </a:p>
        </p:txBody>
      </p:sp>
    </p:spTree>
    <p:extLst>
      <p:ext uri="{BB962C8B-B14F-4D97-AF65-F5344CB8AC3E}">
        <p14:creationId xmlns:p14="http://schemas.microsoft.com/office/powerpoint/2010/main" val="1160474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lstStyle/>
          <a:p>
            <a:pPr rtl="0"/>
            <a:r>
              <a:rPr lang="el-GR" noProof="0"/>
              <a:t>Κάντε κλικ για να επεξεργαστείτε το Στυλ κύριου τίτλου</a:t>
            </a:r>
          </a:p>
        </p:txBody>
      </p:sp>
      <p:sp>
        <p:nvSpPr>
          <p:cNvPr id="3" name="Θέση περιεχομένου 2"/>
          <p:cNvSpPr>
            <a:spLocks noGrp="1"/>
          </p:cNvSpPr>
          <p:nvPr>
            <p:ph idx="1" hasCustomPrompt="1"/>
          </p:nvPr>
        </p:nvSpPr>
        <p:spPr/>
        <p:txBody>
          <a:bodyPr rtlCol="0"/>
          <a:lstStyle/>
          <a:p>
            <a:pPr lvl="0" rtl="0"/>
            <a:r>
              <a:rPr lang="el-GR" noProof="0"/>
              <a:t>Επεξεργασία στυλ κειμένου υποδείγματος</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4" name="Σύμβολο κράτησης θέσης ημερομηνίας 3"/>
          <p:cNvSpPr>
            <a:spLocks noGrp="1"/>
          </p:cNvSpPr>
          <p:nvPr>
            <p:ph type="dt" sz="half" idx="10"/>
          </p:nvPr>
        </p:nvSpPr>
        <p:spPr/>
        <p:txBody>
          <a:bodyPr rtlCol="0"/>
          <a:lstStyle/>
          <a:p>
            <a:pPr rtl="0"/>
            <a:fld id="{9963BEAB-8D74-4A1D-8885-1A47FC4141E2}" type="datetime1">
              <a:rPr lang="el-GR" noProof="0" smtClean="0"/>
              <a:t>16/10/2020</a:t>
            </a:fld>
            <a:endParaRPr lang="el-GR" noProof="0"/>
          </a:p>
        </p:txBody>
      </p:sp>
      <p:sp>
        <p:nvSpPr>
          <p:cNvPr id="5" name="Σύμβολο κράτησης θέσης υποσέλιδου 4"/>
          <p:cNvSpPr>
            <a:spLocks noGrp="1"/>
          </p:cNvSpPr>
          <p:nvPr>
            <p:ph type="ftr" sz="quarter" idx="11"/>
          </p:nvPr>
        </p:nvSpPr>
        <p:spPr/>
        <p:txBody>
          <a:bodyPr rtlCol="0"/>
          <a:lstStyle/>
          <a:p>
            <a:pPr rtl="0"/>
            <a:r>
              <a:rPr lang="el-GR" noProof="0"/>
              <a:t>Ανωγεια 26/10/20</a:t>
            </a:r>
          </a:p>
        </p:txBody>
      </p:sp>
      <p:sp>
        <p:nvSpPr>
          <p:cNvPr id="6" name="Θέση αριθμού διαφάνειας 5"/>
          <p:cNvSpPr>
            <a:spLocks noGrp="1"/>
          </p:cNvSpPr>
          <p:nvPr>
            <p:ph type="sldNum" sz="quarter" idx="12"/>
          </p:nvPr>
        </p:nvSpPr>
        <p:spPr/>
        <p:txBody>
          <a:bodyPr rtlCol="0"/>
          <a:lstStyle/>
          <a:p>
            <a:pPr rtl="0"/>
            <a:fld id="{6D22F896-40B5-4ADD-8801-0D06FADFA095}" type="slidenum">
              <a:rPr lang="el-GR" noProof="0" smtClean="0"/>
              <a:t>‹#›</a:t>
            </a:fld>
            <a:endParaRPr lang="el-GR" noProof="0"/>
          </a:p>
        </p:txBody>
      </p:sp>
    </p:spTree>
    <p:extLst>
      <p:ext uri="{BB962C8B-B14F-4D97-AF65-F5344CB8AC3E}">
        <p14:creationId xmlns:p14="http://schemas.microsoft.com/office/powerpoint/2010/main" val="1497360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1141411" y="1419226"/>
            <a:ext cx="9906000" cy="2852737"/>
          </a:xfrm>
        </p:spPr>
        <p:txBody>
          <a:bodyPr rtlCol="0" anchor="b">
            <a:normAutofit/>
          </a:bodyPr>
          <a:lstStyle>
            <a:lvl1pPr>
              <a:defRPr sz="3600"/>
            </a:lvl1pPr>
          </a:lstStyle>
          <a:p>
            <a:pPr rtl="0"/>
            <a:r>
              <a:rPr lang="el-GR" noProof="0"/>
              <a:t>Κάντε κλικ για να επεξεργαστείτε το Στυλ κύριου τίτλου</a:t>
            </a:r>
          </a:p>
        </p:txBody>
      </p:sp>
      <p:sp>
        <p:nvSpPr>
          <p:cNvPr id="3" name="Θέση κειμένου 2"/>
          <p:cNvSpPr>
            <a:spLocks noGrp="1"/>
          </p:cNvSpPr>
          <p:nvPr>
            <p:ph type="body" idx="1" hasCustomPrompt="1"/>
          </p:nvPr>
        </p:nvSpPr>
        <p:spPr>
          <a:xfrm>
            <a:off x="1141411" y="4424362"/>
            <a:ext cx="9906000" cy="1374776"/>
          </a:xfrm>
        </p:spPr>
        <p:txBody>
          <a:bodyPr rtlCol="0">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l-GR" noProof="0"/>
              <a:t>Επεξεργασία στυλ κειμένου υποδείγματος</a:t>
            </a:r>
          </a:p>
        </p:txBody>
      </p:sp>
      <p:sp>
        <p:nvSpPr>
          <p:cNvPr id="4" name="Σύμβολο κράτησης θέσης ημερομηνίας 3"/>
          <p:cNvSpPr>
            <a:spLocks noGrp="1"/>
          </p:cNvSpPr>
          <p:nvPr>
            <p:ph type="dt" sz="half" idx="10"/>
          </p:nvPr>
        </p:nvSpPr>
        <p:spPr/>
        <p:txBody>
          <a:bodyPr rtlCol="0"/>
          <a:lstStyle/>
          <a:p>
            <a:pPr rtl="0"/>
            <a:fld id="{2C899EA5-75FE-466F-A759-0790EEBA4673}" type="datetime1">
              <a:rPr lang="el-GR" noProof="0" smtClean="0"/>
              <a:t>16/10/2020</a:t>
            </a:fld>
            <a:endParaRPr lang="el-GR" noProof="0"/>
          </a:p>
        </p:txBody>
      </p:sp>
      <p:sp>
        <p:nvSpPr>
          <p:cNvPr id="5" name="Σύμβολο κράτησης θέσης υποσέλιδου 4"/>
          <p:cNvSpPr>
            <a:spLocks noGrp="1"/>
          </p:cNvSpPr>
          <p:nvPr>
            <p:ph type="ftr" sz="quarter" idx="11"/>
          </p:nvPr>
        </p:nvSpPr>
        <p:spPr/>
        <p:txBody>
          <a:bodyPr rtlCol="0"/>
          <a:lstStyle/>
          <a:p>
            <a:pPr rtl="0"/>
            <a:r>
              <a:rPr lang="el-GR" noProof="0"/>
              <a:t>Ανωγεια 26/10/20</a:t>
            </a:r>
          </a:p>
        </p:txBody>
      </p:sp>
      <p:sp>
        <p:nvSpPr>
          <p:cNvPr id="6" name="Θέση αριθμού διαφάνειας 5"/>
          <p:cNvSpPr>
            <a:spLocks noGrp="1"/>
          </p:cNvSpPr>
          <p:nvPr>
            <p:ph type="sldNum" sz="quarter" idx="12"/>
          </p:nvPr>
        </p:nvSpPr>
        <p:spPr/>
        <p:txBody>
          <a:bodyPr rtlCol="0"/>
          <a:lstStyle/>
          <a:p>
            <a:pPr rtl="0"/>
            <a:fld id="{6D22F896-40B5-4ADD-8801-0D06FADFA095}" type="slidenum">
              <a:rPr lang="el-GR" noProof="0" smtClean="0"/>
              <a:t>‹#›</a:t>
            </a:fld>
            <a:endParaRPr lang="el-GR" noProof="0"/>
          </a:p>
        </p:txBody>
      </p:sp>
    </p:spTree>
    <p:extLst>
      <p:ext uri="{BB962C8B-B14F-4D97-AF65-F5344CB8AC3E}">
        <p14:creationId xmlns:p14="http://schemas.microsoft.com/office/powerpoint/2010/main" val="1522801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lstStyle/>
          <a:p>
            <a:pPr rtl="0"/>
            <a:r>
              <a:rPr lang="el-GR" noProof="0"/>
              <a:t>Κάντε κλικ για να επεξεργαστείτε το Στυλ κύριου τίτλου</a:t>
            </a:r>
          </a:p>
        </p:txBody>
      </p:sp>
      <p:sp>
        <p:nvSpPr>
          <p:cNvPr id="3" name="Θέση περιεχομένου 2"/>
          <p:cNvSpPr>
            <a:spLocks noGrp="1"/>
          </p:cNvSpPr>
          <p:nvPr>
            <p:ph sz="half" idx="1" hasCustomPrompt="1"/>
          </p:nvPr>
        </p:nvSpPr>
        <p:spPr>
          <a:xfrm>
            <a:off x="1141410" y="2249486"/>
            <a:ext cx="4878389" cy="3541714"/>
          </a:xfrm>
        </p:spPr>
        <p:txBody>
          <a:bodyPr rtlCol="0"/>
          <a:lstStyle/>
          <a:p>
            <a:pPr lvl="0" rtl="0"/>
            <a:r>
              <a:rPr lang="el-GR" noProof="0"/>
              <a:t>Επεξεργασία στυλ κειμένου υποδείγματος</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4" name="Θέση περιεχομένου 3"/>
          <p:cNvSpPr>
            <a:spLocks noGrp="1"/>
          </p:cNvSpPr>
          <p:nvPr>
            <p:ph sz="half" idx="2" hasCustomPrompt="1"/>
          </p:nvPr>
        </p:nvSpPr>
        <p:spPr>
          <a:xfrm>
            <a:off x="6172200" y="2249486"/>
            <a:ext cx="4875211" cy="3541714"/>
          </a:xfrm>
        </p:spPr>
        <p:txBody>
          <a:bodyPr rtlCol="0"/>
          <a:lstStyle/>
          <a:p>
            <a:pPr lvl="0" rtl="0"/>
            <a:r>
              <a:rPr lang="el-GR" noProof="0"/>
              <a:t>Επεξεργασία στυλ κειμένου υποδείγματος</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5" name="Σύμβολο κράτησης θέσης ημερομηνίας 4"/>
          <p:cNvSpPr>
            <a:spLocks noGrp="1"/>
          </p:cNvSpPr>
          <p:nvPr>
            <p:ph type="dt" sz="half" idx="10"/>
          </p:nvPr>
        </p:nvSpPr>
        <p:spPr/>
        <p:txBody>
          <a:bodyPr rtlCol="0"/>
          <a:lstStyle/>
          <a:p>
            <a:pPr rtl="0"/>
            <a:fld id="{1EA54E43-5E76-41C6-AAA8-3AE71AC0105E}" type="datetime1">
              <a:rPr lang="el-GR" noProof="0" smtClean="0"/>
              <a:t>16/10/2020</a:t>
            </a:fld>
            <a:endParaRPr lang="el-GR" noProof="0"/>
          </a:p>
        </p:txBody>
      </p:sp>
      <p:sp>
        <p:nvSpPr>
          <p:cNvPr id="6" name="Σύμβολο κράτησης θέσης υποσέλιδου 5"/>
          <p:cNvSpPr>
            <a:spLocks noGrp="1"/>
          </p:cNvSpPr>
          <p:nvPr>
            <p:ph type="ftr" sz="quarter" idx="11"/>
          </p:nvPr>
        </p:nvSpPr>
        <p:spPr/>
        <p:txBody>
          <a:bodyPr rtlCol="0"/>
          <a:lstStyle/>
          <a:p>
            <a:pPr rtl="0"/>
            <a:r>
              <a:rPr lang="el-GR" noProof="0"/>
              <a:t>Ανωγεια 26/10/20</a:t>
            </a:r>
          </a:p>
        </p:txBody>
      </p:sp>
      <p:sp>
        <p:nvSpPr>
          <p:cNvPr id="7" name="Θέση αριθμού διαφάνειας 6"/>
          <p:cNvSpPr>
            <a:spLocks noGrp="1"/>
          </p:cNvSpPr>
          <p:nvPr>
            <p:ph type="sldNum" sz="quarter" idx="12"/>
          </p:nvPr>
        </p:nvSpPr>
        <p:spPr/>
        <p:txBody>
          <a:bodyPr rtlCol="0"/>
          <a:lstStyle/>
          <a:p>
            <a:pPr rtl="0"/>
            <a:fld id="{6D22F896-40B5-4ADD-8801-0D06FADFA095}" type="slidenum">
              <a:rPr lang="el-GR" noProof="0" smtClean="0"/>
              <a:t>‹#›</a:t>
            </a:fld>
            <a:endParaRPr lang="el-GR" noProof="0"/>
          </a:p>
        </p:txBody>
      </p:sp>
    </p:spTree>
    <p:extLst>
      <p:ext uri="{BB962C8B-B14F-4D97-AF65-F5344CB8AC3E}">
        <p14:creationId xmlns:p14="http://schemas.microsoft.com/office/powerpoint/2010/main" val="1214335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1141411" y="619126"/>
            <a:ext cx="9906000" cy="1477961"/>
          </a:xfrm>
        </p:spPr>
        <p:txBody>
          <a:bodyPr rtlCol="0"/>
          <a:lstStyle/>
          <a:p>
            <a:pPr rtl="0"/>
            <a:r>
              <a:rPr lang="el-GR" noProof="0"/>
              <a:t>Κάντε κλικ για να επεξεργαστείτε το Στυλ κύριου τίτλου</a:t>
            </a:r>
          </a:p>
        </p:txBody>
      </p:sp>
      <p:sp>
        <p:nvSpPr>
          <p:cNvPr id="3" name="Θέση κειμένου 2"/>
          <p:cNvSpPr>
            <a:spLocks noGrp="1"/>
          </p:cNvSpPr>
          <p:nvPr>
            <p:ph type="body" idx="1" hasCustomPrompt="1"/>
          </p:nvPr>
        </p:nvSpPr>
        <p:spPr>
          <a:xfrm>
            <a:off x="1370019" y="2249486"/>
            <a:ext cx="4649783" cy="823912"/>
          </a:xfrm>
        </p:spPr>
        <p:txBody>
          <a:bodyPr rtlCol="0"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Επεξεργασία στυλ κειμένου υποδείγματος</a:t>
            </a:r>
          </a:p>
        </p:txBody>
      </p:sp>
      <p:sp>
        <p:nvSpPr>
          <p:cNvPr id="4" name="Θέση περιεχομένου 3"/>
          <p:cNvSpPr>
            <a:spLocks noGrp="1"/>
          </p:cNvSpPr>
          <p:nvPr>
            <p:ph sz="half" idx="2" hasCustomPrompt="1"/>
          </p:nvPr>
        </p:nvSpPr>
        <p:spPr>
          <a:xfrm>
            <a:off x="1141410" y="3073397"/>
            <a:ext cx="4878391" cy="2717801"/>
          </a:xfrm>
        </p:spPr>
        <p:txBody>
          <a:bodyPr rtlCol="0"/>
          <a:lstStyle/>
          <a:p>
            <a:pPr lvl="0" rtl="0"/>
            <a:r>
              <a:rPr lang="el-GR" noProof="0"/>
              <a:t>Επεξεργασία στυλ κειμένου υποδείγματος</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5" name="Σύμβολο κράτησης θέσης κειμένου 4"/>
          <p:cNvSpPr>
            <a:spLocks noGrp="1"/>
          </p:cNvSpPr>
          <p:nvPr>
            <p:ph type="body" sz="quarter" idx="3" hasCustomPrompt="1"/>
          </p:nvPr>
        </p:nvSpPr>
        <p:spPr>
          <a:xfrm>
            <a:off x="6400808" y="2249485"/>
            <a:ext cx="4646602" cy="823912"/>
          </a:xfrm>
        </p:spPr>
        <p:txBody>
          <a:bodyPr rtlCol="0"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Επεξεργασία στυλ κειμένου υποδείγματος</a:t>
            </a:r>
          </a:p>
        </p:txBody>
      </p:sp>
      <p:sp>
        <p:nvSpPr>
          <p:cNvPr id="6" name="Θέση περιεχομένου 5"/>
          <p:cNvSpPr>
            <a:spLocks noGrp="1"/>
          </p:cNvSpPr>
          <p:nvPr>
            <p:ph sz="quarter" idx="4" hasCustomPrompt="1"/>
          </p:nvPr>
        </p:nvSpPr>
        <p:spPr>
          <a:xfrm>
            <a:off x="6172200" y="3073397"/>
            <a:ext cx="4875210" cy="2717801"/>
          </a:xfrm>
        </p:spPr>
        <p:txBody>
          <a:bodyPr rtlCol="0"/>
          <a:lstStyle/>
          <a:p>
            <a:pPr lvl="0" rtl="0"/>
            <a:r>
              <a:rPr lang="el-GR" noProof="0"/>
              <a:t>Επεξεργασία στυλ κειμένου υποδείγματος</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7" name="Σύμβολο κράτησης θέσης ημερομηνίας 6"/>
          <p:cNvSpPr>
            <a:spLocks noGrp="1"/>
          </p:cNvSpPr>
          <p:nvPr>
            <p:ph type="dt" sz="half" idx="10"/>
          </p:nvPr>
        </p:nvSpPr>
        <p:spPr/>
        <p:txBody>
          <a:bodyPr rtlCol="0"/>
          <a:lstStyle/>
          <a:p>
            <a:pPr rtl="0"/>
            <a:fld id="{3CEF0F49-C41B-48F4-B2F5-A54936377182}" type="datetime1">
              <a:rPr lang="el-GR" noProof="0" smtClean="0"/>
              <a:t>16/10/2020</a:t>
            </a:fld>
            <a:endParaRPr lang="el-GR" noProof="0"/>
          </a:p>
        </p:txBody>
      </p:sp>
      <p:sp>
        <p:nvSpPr>
          <p:cNvPr id="8" name="Σύμβολο κράτησης θέσης υποσέλιδου 7"/>
          <p:cNvSpPr>
            <a:spLocks noGrp="1"/>
          </p:cNvSpPr>
          <p:nvPr>
            <p:ph type="ftr" sz="quarter" idx="11"/>
          </p:nvPr>
        </p:nvSpPr>
        <p:spPr/>
        <p:txBody>
          <a:bodyPr rtlCol="0"/>
          <a:lstStyle/>
          <a:p>
            <a:pPr rtl="0"/>
            <a:r>
              <a:rPr lang="el-GR" noProof="0"/>
              <a:t>Ανωγεια 26/10/20</a:t>
            </a:r>
          </a:p>
        </p:txBody>
      </p:sp>
      <p:sp>
        <p:nvSpPr>
          <p:cNvPr id="9" name="Θέση αριθμού διαφάνειας 8"/>
          <p:cNvSpPr>
            <a:spLocks noGrp="1"/>
          </p:cNvSpPr>
          <p:nvPr>
            <p:ph type="sldNum" sz="quarter" idx="12"/>
          </p:nvPr>
        </p:nvSpPr>
        <p:spPr/>
        <p:txBody>
          <a:bodyPr rtlCol="0"/>
          <a:lstStyle/>
          <a:p>
            <a:pPr rtl="0"/>
            <a:fld id="{6D22F896-40B5-4ADD-8801-0D06FADFA095}" type="slidenum">
              <a:rPr lang="el-GR" noProof="0" smtClean="0"/>
              <a:t>‹#›</a:t>
            </a:fld>
            <a:endParaRPr lang="el-GR" noProof="0"/>
          </a:p>
        </p:txBody>
      </p:sp>
    </p:spTree>
    <p:extLst>
      <p:ext uri="{BB962C8B-B14F-4D97-AF65-F5344CB8AC3E}">
        <p14:creationId xmlns:p14="http://schemas.microsoft.com/office/powerpoint/2010/main" val="846593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lstStyle/>
          <a:p>
            <a:pPr rtl="0"/>
            <a:r>
              <a:rPr lang="el-GR" noProof="0"/>
              <a:t>Κάντε κλικ για να επεξεργαστείτε το Στυλ κύριου τίτλου</a:t>
            </a:r>
          </a:p>
        </p:txBody>
      </p:sp>
      <p:sp>
        <p:nvSpPr>
          <p:cNvPr id="3" name="Σύμβολο κράτησης θέσης ημερομηνίας 2"/>
          <p:cNvSpPr>
            <a:spLocks noGrp="1"/>
          </p:cNvSpPr>
          <p:nvPr>
            <p:ph type="dt" sz="half" idx="10"/>
          </p:nvPr>
        </p:nvSpPr>
        <p:spPr/>
        <p:txBody>
          <a:bodyPr rtlCol="0"/>
          <a:lstStyle/>
          <a:p>
            <a:pPr rtl="0"/>
            <a:fld id="{082E2626-02AB-47D1-9771-EC274E11DB09}" type="datetime1">
              <a:rPr lang="el-GR" noProof="0" smtClean="0"/>
              <a:t>16/10/2020</a:t>
            </a:fld>
            <a:endParaRPr lang="el-GR" noProof="0"/>
          </a:p>
        </p:txBody>
      </p:sp>
      <p:sp>
        <p:nvSpPr>
          <p:cNvPr id="4" name="Σύμβολο κράτησης θέσης υποσέλιδου 3"/>
          <p:cNvSpPr>
            <a:spLocks noGrp="1"/>
          </p:cNvSpPr>
          <p:nvPr>
            <p:ph type="ftr" sz="quarter" idx="11"/>
          </p:nvPr>
        </p:nvSpPr>
        <p:spPr/>
        <p:txBody>
          <a:bodyPr rtlCol="0"/>
          <a:lstStyle/>
          <a:p>
            <a:pPr rtl="0"/>
            <a:r>
              <a:rPr lang="el-GR" noProof="0"/>
              <a:t>Ανωγεια 26/10/20</a:t>
            </a:r>
          </a:p>
        </p:txBody>
      </p:sp>
      <p:sp>
        <p:nvSpPr>
          <p:cNvPr id="5" name="Θέση αριθμού διαφάνειας 4"/>
          <p:cNvSpPr>
            <a:spLocks noGrp="1"/>
          </p:cNvSpPr>
          <p:nvPr>
            <p:ph type="sldNum" sz="quarter" idx="12"/>
          </p:nvPr>
        </p:nvSpPr>
        <p:spPr/>
        <p:txBody>
          <a:bodyPr rtlCol="0"/>
          <a:lstStyle/>
          <a:p>
            <a:pPr rtl="0"/>
            <a:fld id="{6D22F896-40B5-4ADD-8801-0D06FADFA095}" type="slidenum">
              <a:rPr lang="el-GR" noProof="0" smtClean="0"/>
              <a:t>‹#›</a:t>
            </a:fld>
            <a:endParaRPr lang="el-GR" noProof="0"/>
          </a:p>
        </p:txBody>
      </p:sp>
    </p:spTree>
    <p:extLst>
      <p:ext uri="{BB962C8B-B14F-4D97-AF65-F5344CB8AC3E}">
        <p14:creationId xmlns:p14="http://schemas.microsoft.com/office/powerpoint/2010/main" val="1876122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Σύμβολο κράτησης θέσης ημερομηνίας 1"/>
          <p:cNvSpPr>
            <a:spLocks noGrp="1"/>
          </p:cNvSpPr>
          <p:nvPr>
            <p:ph type="dt" sz="half" idx="10"/>
          </p:nvPr>
        </p:nvSpPr>
        <p:spPr/>
        <p:txBody>
          <a:bodyPr rtlCol="0"/>
          <a:lstStyle/>
          <a:p>
            <a:pPr rtl="0"/>
            <a:fld id="{1FDED6DA-EEA6-4866-90B5-EF4FC652654C}" type="datetime1">
              <a:rPr lang="el-GR" noProof="0" smtClean="0"/>
              <a:t>16/10/2020</a:t>
            </a:fld>
            <a:endParaRPr lang="el-GR" noProof="0"/>
          </a:p>
        </p:txBody>
      </p:sp>
      <p:sp>
        <p:nvSpPr>
          <p:cNvPr id="3" name="Σύμβολο κράτησης θέσης υποσέλιδου 2"/>
          <p:cNvSpPr>
            <a:spLocks noGrp="1"/>
          </p:cNvSpPr>
          <p:nvPr>
            <p:ph type="ftr" sz="quarter" idx="11"/>
          </p:nvPr>
        </p:nvSpPr>
        <p:spPr/>
        <p:txBody>
          <a:bodyPr rtlCol="0"/>
          <a:lstStyle/>
          <a:p>
            <a:pPr rtl="0"/>
            <a:r>
              <a:rPr lang="el-GR" noProof="0"/>
              <a:t>Ανωγεια 26/10/20</a:t>
            </a:r>
          </a:p>
        </p:txBody>
      </p:sp>
      <p:sp>
        <p:nvSpPr>
          <p:cNvPr id="4" name="Θέση αριθμού διαφάνειας 3"/>
          <p:cNvSpPr>
            <a:spLocks noGrp="1"/>
          </p:cNvSpPr>
          <p:nvPr>
            <p:ph type="sldNum" sz="quarter" idx="12"/>
          </p:nvPr>
        </p:nvSpPr>
        <p:spPr/>
        <p:txBody>
          <a:bodyPr rtlCol="0"/>
          <a:lstStyle/>
          <a:p>
            <a:pPr rtl="0"/>
            <a:fld id="{6D22F896-40B5-4ADD-8801-0D06FADFA095}" type="slidenum">
              <a:rPr lang="el-GR" noProof="0" smtClean="0"/>
              <a:t>‹#›</a:t>
            </a:fld>
            <a:endParaRPr lang="el-GR" noProof="0"/>
          </a:p>
        </p:txBody>
      </p:sp>
    </p:spTree>
    <p:extLst>
      <p:ext uri="{BB962C8B-B14F-4D97-AF65-F5344CB8AC3E}">
        <p14:creationId xmlns:p14="http://schemas.microsoft.com/office/powerpoint/2010/main" val="1996950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1146705" y="609601"/>
            <a:ext cx="3856037" cy="1639884"/>
          </a:xfrm>
        </p:spPr>
        <p:txBody>
          <a:bodyPr rtlCol="0" anchor="b"/>
          <a:lstStyle>
            <a:lvl1pPr>
              <a:defRPr sz="3200"/>
            </a:lvl1pPr>
          </a:lstStyle>
          <a:p>
            <a:pPr rtl="0"/>
            <a:r>
              <a:rPr lang="el-GR" noProof="0"/>
              <a:t>Κάντε κλικ για να επεξεργαστείτε το Στυλ κύριου τίτλου</a:t>
            </a:r>
          </a:p>
        </p:txBody>
      </p:sp>
      <p:sp>
        <p:nvSpPr>
          <p:cNvPr id="3" name="Θέση περιεχομένου 2"/>
          <p:cNvSpPr>
            <a:spLocks noGrp="1"/>
          </p:cNvSpPr>
          <p:nvPr>
            <p:ph idx="1" hasCustomPrompt="1"/>
          </p:nvPr>
        </p:nvSpPr>
        <p:spPr>
          <a:xfrm>
            <a:off x="5156200" y="592666"/>
            <a:ext cx="5891209" cy="5198534"/>
          </a:xfrm>
        </p:spPr>
        <p:txBody>
          <a:bodyPr rtlCol="0" anchor="ctr"/>
          <a:lstStyle/>
          <a:p>
            <a:pPr lvl="0" rtl="0"/>
            <a:r>
              <a:rPr lang="el-GR" noProof="0"/>
              <a:t>Επεξεργασία στυλ κειμένου υποδείγματος</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4" name="Θέση κειμένου 3"/>
          <p:cNvSpPr>
            <a:spLocks noGrp="1"/>
          </p:cNvSpPr>
          <p:nvPr>
            <p:ph type="body" sz="half" idx="2" hasCustomPrompt="1"/>
          </p:nvPr>
        </p:nvSpPr>
        <p:spPr>
          <a:xfrm>
            <a:off x="1146705" y="2249486"/>
            <a:ext cx="3856037" cy="3541714"/>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l-GR" noProof="0"/>
              <a:t>Επεξεργασία στυλ κειμένου υποδείγματος</a:t>
            </a:r>
          </a:p>
        </p:txBody>
      </p:sp>
      <p:sp>
        <p:nvSpPr>
          <p:cNvPr id="5" name="Σύμβολο κράτησης θέσης ημερομηνίας 4"/>
          <p:cNvSpPr>
            <a:spLocks noGrp="1"/>
          </p:cNvSpPr>
          <p:nvPr>
            <p:ph type="dt" sz="half" idx="10"/>
          </p:nvPr>
        </p:nvSpPr>
        <p:spPr/>
        <p:txBody>
          <a:bodyPr rtlCol="0"/>
          <a:lstStyle/>
          <a:p>
            <a:pPr rtl="0"/>
            <a:fld id="{F15A0441-FAE6-4744-AB4F-1321FB729F7C}" type="datetime1">
              <a:rPr lang="el-GR" noProof="0" smtClean="0"/>
              <a:t>16/10/2020</a:t>
            </a:fld>
            <a:endParaRPr lang="el-GR" noProof="0"/>
          </a:p>
        </p:txBody>
      </p:sp>
      <p:sp>
        <p:nvSpPr>
          <p:cNvPr id="6" name="Σύμβολο κράτησης θέσης υποσέλιδου 5"/>
          <p:cNvSpPr>
            <a:spLocks noGrp="1"/>
          </p:cNvSpPr>
          <p:nvPr>
            <p:ph type="ftr" sz="quarter" idx="11"/>
          </p:nvPr>
        </p:nvSpPr>
        <p:spPr/>
        <p:txBody>
          <a:bodyPr rtlCol="0"/>
          <a:lstStyle/>
          <a:p>
            <a:pPr rtl="0"/>
            <a:r>
              <a:rPr lang="el-GR" noProof="0"/>
              <a:t>Ανωγεια 26/10/20</a:t>
            </a:r>
          </a:p>
        </p:txBody>
      </p:sp>
      <p:sp>
        <p:nvSpPr>
          <p:cNvPr id="7" name="Θέση αριθμού διαφάνειας 6"/>
          <p:cNvSpPr>
            <a:spLocks noGrp="1"/>
          </p:cNvSpPr>
          <p:nvPr>
            <p:ph type="sldNum" sz="quarter" idx="12"/>
          </p:nvPr>
        </p:nvSpPr>
        <p:spPr/>
        <p:txBody>
          <a:bodyPr rtlCol="0"/>
          <a:lstStyle/>
          <a:p>
            <a:pPr rtl="0"/>
            <a:fld id="{6D22F896-40B5-4ADD-8801-0D06FADFA095}" type="slidenum">
              <a:rPr lang="el-GR" noProof="0" smtClean="0"/>
              <a:t>‹#›</a:t>
            </a:fld>
            <a:endParaRPr lang="el-GR" noProof="0"/>
          </a:p>
        </p:txBody>
      </p:sp>
    </p:spTree>
    <p:extLst>
      <p:ext uri="{BB962C8B-B14F-4D97-AF65-F5344CB8AC3E}">
        <p14:creationId xmlns:p14="http://schemas.microsoft.com/office/powerpoint/2010/main" val="2061360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1141413" y="609600"/>
            <a:ext cx="5934508" cy="1639886"/>
          </a:xfrm>
        </p:spPr>
        <p:txBody>
          <a:bodyPr rtlCol="0" anchor="b"/>
          <a:lstStyle>
            <a:lvl1pPr>
              <a:defRPr sz="3200"/>
            </a:lvl1pPr>
          </a:lstStyle>
          <a:p>
            <a:pPr rtl="0"/>
            <a:r>
              <a:rPr lang="el-GR" noProof="0"/>
              <a:t>Κάντε κλικ για να επεξεργαστείτε το Στυλ κύριου τίτλου</a:t>
            </a:r>
          </a:p>
        </p:txBody>
      </p:sp>
      <p:sp>
        <p:nvSpPr>
          <p:cNvPr id="3" name="Θέση εικόνας 2"/>
          <p:cNvSpPr>
            <a:spLocks noGrp="1" noChangeAspect="1"/>
          </p:cNvSpPr>
          <p:nvPr>
            <p:ph type="pic" idx="1" hasCustomPrompt="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l-GR" noProof="0"/>
              <a:t>Κάντε κλικ στο εικονίδιο για να προσθέσετε μια εικόνα</a:t>
            </a:r>
          </a:p>
        </p:txBody>
      </p:sp>
      <p:sp>
        <p:nvSpPr>
          <p:cNvPr id="4" name="Θέση κειμένου 3"/>
          <p:cNvSpPr>
            <a:spLocks noGrp="1"/>
          </p:cNvSpPr>
          <p:nvPr>
            <p:ph type="body" sz="half" idx="2" hasCustomPrompt="1"/>
          </p:nvPr>
        </p:nvSpPr>
        <p:spPr>
          <a:xfrm>
            <a:off x="1141410" y="2249486"/>
            <a:ext cx="5934511" cy="3541714"/>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l-GR" noProof="0"/>
              <a:t>Επεξεργασία στυλ κειμένου υποδείγματος</a:t>
            </a:r>
          </a:p>
        </p:txBody>
      </p:sp>
      <p:sp>
        <p:nvSpPr>
          <p:cNvPr id="5" name="Σύμβολο κράτησης θέσης ημερομηνίας 4"/>
          <p:cNvSpPr>
            <a:spLocks noGrp="1"/>
          </p:cNvSpPr>
          <p:nvPr>
            <p:ph type="dt" sz="half" idx="10"/>
          </p:nvPr>
        </p:nvSpPr>
        <p:spPr/>
        <p:txBody>
          <a:bodyPr rtlCol="0"/>
          <a:lstStyle/>
          <a:p>
            <a:pPr rtl="0"/>
            <a:fld id="{21CB30EA-E59E-481E-AE6C-740F5A271D27}" type="datetime1">
              <a:rPr lang="el-GR" noProof="0" smtClean="0"/>
              <a:t>16/10/2020</a:t>
            </a:fld>
            <a:endParaRPr lang="el-GR" noProof="0"/>
          </a:p>
        </p:txBody>
      </p:sp>
      <p:sp>
        <p:nvSpPr>
          <p:cNvPr id="6" name="Σύμβολο κράτησης θέσης υποσέλιδου 5"/>
          <p:cNvSpPr>
            <a:spLocks noGrp="1"/>
          </p:cNvSpPr>
          <p:nvPr>
            <p:ph type="ftr" sz="quarter" idx="11"/>
          </p:nvPr>
        </p:nvSpPr>
        <p:spPr/>
        <p:txBody>
          <a:bodyPr rtlCol="0"/>
          <a:lstStyle/>
          <a:p>
            <a:pPr rtl="0"/>
            <a:r>
              <a:rPr lang="el-GR" noProof="0"/>
              <a:t>Ανωγεια 26/10/20</a:t>
            </a:r>
          </a:p>
        </p:txBody>
      </p:sp>
      <p:sp>
        <p:nvSpPr>
          <p:cNvPr id="7" name="Θέση αριθμού διαφάνειας 6"/>
          <p:cNvSpPr>
            <a:spLocks noGrp="1"/>
          </p:cNvSpPr>
          <p:nvPr>
            <p:ph type="sldNum" sz="quarter" idx="12"/>
          </p:nvPr>
        </p:nvSpPr>
        <p:spPr/>
        <p:txBody>
          <a:bodyPr rtlCol="0"/>
          <a:lstStyle/>
          <a:p>
            <a:pPr rtl="0"/>
            <a:fld id="{6D22F896-40B5-4ADD-8801-0D06FADFA095}" type="slidenum">
              <a:rPr lang="el-GR" noProof="0" smtClean="0"/>
              <a:t>‹#›</a:t>
            </a:fld>
            <a:endParaRPr lang="el-GR" noProof="0"/>
          </a:p>
        </p:txBody>
      </p:sp>
    </p:spTree>
    <p:extLst>
      <p:ext uri="{BB962C8B-B14F-4D97-AF65-F5344CB8AC3E}">
        <p14:creationId xmlns:p14="http://schemas.microsoft.com/office/powerpoint/2010/main" val="1109866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Εικόνα 2" descr="\\DROBO-FS\QuickDrops\JB\PPTX NG\Droplets\LightingOverlay.png"/>
          <p:cNvPicPr>
            <a:picLocks noChangeAspect="1" noChangeArrowheads="1"/>
          </p:cNvPicPr>
          <p:nvPr/>
        </p:nvPicPr>
        <p:blipFill>
          <a:blip r:embed="rId19"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Ομάδα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Ομάδα 8"/>
            <p:cNvGrpSpPr/>
            <p:nvPr/>
          </p:nvGrpSpPr>
          <p:grpSpPr>
            <a:xfrm>
              <a:off x="-14288" y="0"/>
              <a:ext cx="1220788" cy="6858001"/>
              <a:chOff x="-14288" y="0"/>
              <a:chExt cx="1220788" cy="6858001"/>
            </a:xfrm>
            <a:grpFill/>
          </p:grpSpPr>
          <p:sp>
            <p:nvSpPr>
              <p:cNvPr id="21" name="Ορθογώνιο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Ελεύθερη σχεδίαση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Ελεύθερη σχεδίαση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Ελεύθερη σχεδίαση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Ελεύθερη σχεδίαση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Ελεύθερη σχεδίαση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Ελεύθερη σχεδίαση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Ελεύθερη σχεδίαση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Ελεύθερη σχεδίαση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Ελεύθερη σχεδίαση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Ελεύθερη σχεδίαση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Γραμμή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Ελεύθερη σχεδίαση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Ελεύθερη σχεδίαση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Ελεύθερη σχεδίαση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Ελεύθερη σχεδίαση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Ορθογώνιο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Ελεύθερη σχεδίαση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Ελεύθερη σχεδίαση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Ελεύθερη σχεδίαση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Ελεύθερη σχεδίαση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Ελεύθερη σχεδίαση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Ελεύθερη σχεδίαση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Ελεύθερη σχεδίαση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Ελεύθερη σχεδίαση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Ελεύθερη σχεδίαση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Ελεύθερη σχεδίαση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Ομάδα 9"/>
            <p:cNvGrpSpPr/>
            <p:nvPr/>
          </p:nvGrpSpPr>
          <p:grpSpPr>
            <a:xfrm>
              <a:off x="11364912" y="0"/>
              <a:ext cx="674688" cy="6848476"/>
              <a:chOff x="11364912" y="0"/>
              <a:chExt cx="674688" cy="6848476"/>
            </a:xfrm>
            <a:grpFill/>
          </p:grpSpPr>
          <p:sp>
            <p:nvSpPr>
              <p:cNvPr id="11" name="Ελεύθερη σχεδίαση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Ελεύθερη σχεδίαση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Ελεύθερη σχεδίαση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Ελεύθερη σχεδίαση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Ελεύθερη σχεδίαση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Ελεύθερη σχεδίαση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Ελεύθερη σχεδίαση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Ελεύθερη σχεδίαση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Ελεύθερη σχεδίαση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Ορθογώνιο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Σύμβολο κράτησης θέσης τίτλου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pPr rtl="0"/>
            <a:endParaRPr lang="el-GR" noProof="0"/>
          </a:p>
        </p:txBody>
      </p:sp>
      <p:sp>
        <p:nvSpPr>
          <p:cNvPr id="3" name="Σύμβολο κράτησης θέσης κειμένου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rtl="0"/>
            <a:r>
              <a:rPr lang="el-GR" noProof="0"/>
              <a:t>Επεξεργασία στυλ κειμένου υποδείγματος</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4" name="Σύμβολο κράτησης θέσης ημερομηνίας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fld id="{44654881-01D7-41C6-B86D-89532E298F92}" type="datetime1">
              <a:rPr lang="el-GR" noProof="0" smtClean="0"/>
              <a:t>16/10/2020</a:t>
            </a:fld>
            <a:endParaRPr lang="el-GR" noProof="0"/>
          </a:p>
        </p:txBody>
      </p:sp>
      <p:sp>
        <p:nvSpPr>
          <p:cNvPr id="5" name="Σύμβολο κράτησης θέσης υποσέλιδου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pPr rtl="0"/>
            <a:r>
              <a:rPr lang="el-GR" noProof="0"/>
              <a:t>Ανωγεια 26/10/20</a:t>
            </a:r>
          </a:p>
        </p:txBody>
      </p:sp>
      <p:sp>
        <p:nvSpPr>
          <p:cNvPr id="6" name="Θέση αριθμού διαφάνειας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fld id="{6D22F896-40B5-4ADD-8801-0D06FADFA095}" type="slidenum">
              <a:rPr lang="el-GR" noProof="0" smtClean="0"/>
              <a:pPr/>
              <a:t>‹#›</a:t>
            </a:fld>
            <a:endParaRPr lang="el-GR" noProof="0"/>
          </a:p>
        </p:txBody>
      </p:sp>
    </p:spTree>
    <p:extLst>
      <p:ext uri="{BB962C8B-B14F-4D97-AF65-F5344CB8AC3E}">
        <p14:creationId xmlns:p14="http://schemas.microsoft.com/office/powerpoint/2010/main" val="3191852219"/>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hyperlink" Target="https://idaology.gr/" TargetMode="Externa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hyperlink" Target="https://www.youtube.com/watch?v=kZa4hj54FUg" TargetMode="Externa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25.jpg"/><Relationship Id="rId3" Type="http://schemas.openxmlformats.org/officeDocument/2006/relationships/image" Target="../media/image1.jpeg"/><Relationship Id="rId7" Type="http://schemas.openxmlformats.org/officeDocument/2006/relationships/image" Target="../media/image19.jpg"/><Relationship Id="rId12"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png"/><Relationship Id="rId10" Type="http://schemas.openxmlformats.org/officeDocument/2006/relationships/image" Target="../media/image22.JPG"/><Relationship Id="rId4" Type="http://schemas.openxmlformats.org/officeDocument/2006/relationships/image" Target="../media/image2.png"/><Relationship Id="rId9" Type="http://schemas.openxmlformats.org/officeDocument/2006/relationships/image" Target="../media/image21.JPG"/><Relationship Id="rId1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jpeg"/><Relationship Id="rId7"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jpeg"/><Relationship Id="rId7"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pn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5.jpe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image" Target="../media/image7.png"/><Relationship Id="rId5" Type="http://schemas.openxmlformats.org/officeDocument/2006/relationships/image" Target="../media/image6.jpg"/><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5.jpeg"/><Relationship Id="rId7" Type="http://schemas.openxmlformats.org/officeDocument/2006/relationships/diagramLayout" Target="../diagrams/layout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openxmlformats.org/officeDocument/2006/relationships/image" Target="../media/image7.png"/><Relationship Id="rId5" Type="http://schemas.openxmlformats.org/officeDocument/2006/relationships/image" Target="../media/image6.jpg"/><Relationship Id="rId10" Type="http://schemas.microsoft.com/office/2007/relationships/diagramDrawing" Target="../diagrams/drawing2.xml"/><Relationship Id="rId4" Type="http://schemas.openxmlformats.org/officeDocument/2006/relationships/image" Target="../media/image2.png"/><Relationship Id="rId9" Type="http://schemas.openxmlformats.org/officeDocument/2006/relationships/diagramColors" Target="../diagrams/colors2.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png"/><Relationship Id="rId7" Type="http://schemas.openxmlformats.org/officeDocument/2006/relationships/diagramColors" Target="../diagrams/colors3.xml"/><Relationship Id="rId2" Type="http://schemas.openxmlformats.org/officeDocument/2006/relationships/image" Target="../media/image8.png"/><Relationship Id="rId1" Type="http://schemas.openxmlformats.org/officeDocument/2006/relationships/slideLayout" Target="../slideLayouts/slideLayout1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hyperlink" Target="https://www.youtube.com/watch?v=nbfGDn6n6Cs&amp;t=28s" TargetMode="Externa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hyperlink" Target="https://youtu.be/5ztXiUqKvN0?t=707" TargetMode="Externa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43" name="Picture 2">
            <a:extLst>
              <a:ext uri="{FF2B5EF4-FFF2-40B4-BE49-F238E27FC236}">
                <a16:creationId xmlns:a16="http://schemas.microsoft.com/office/drawing/2014/main" id="{B882E441-FBBB-4BE0-AD21-E7ADF5F6A4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a:extLst>
              <a:ext uri="{FF2B5EF4-FFF2-40B4-BE49-F238E27FC236}">
                <a16:creationId xmlns:a16="http://schemas.microsoft.com/office/drawing/2014/main" id="{72A9CFA7-7B9A-4AD7-AB70-C7667C5948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46" name="Group 45">
              <a:extLst>
                <a:ext uri="{FF2B5EF4-FFF2-40B4-BE49-F238E27FC236}">
                  <a16:creationId xmlns:a16="http://schemas.microsoft.com/office/drawing/2014/main" id="{02D181EE-0684-4FB2-A7D1-87DC0D9E374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58" name="Rectangle 5">
                <a:extLst>
                  <a:ext uri="{FF2B5EF4-FFF2-40B4-BE49-F238E27FC236}">
                    <a16:creationId xmlns:a16="http://schemas.microsoft.com/office/drawing/2014/main" id="{65F0E1C9-0581-49F0-9914-4BA9274E9FD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9" name="Freeform 6">
                <a:extLst>
                  <a:ext uri="{FF2B5EF4-FFF2-40B4-BE49-F238E27FC236}">
                    <a16:creationId xmlns:a16="http://schemas.microsoft.com/office/drawing/2014/main" id="{921A05EA-3A7D-47C1-AFB8-55355BA8721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7">
                <a:extLst>
                  <a:ext uri="{FF2B5EF4-FFF2-40B4-BE49-F238E27FC236}">
                    <a16:creationId xmlns:a16="http://schemas.microsoft.com/office/drawing/2014/main" id="{09782112-2D7D-4B3E-A1F0-A1C3819AD8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8">
                <a:extLst>
                  <a:ext uri="{FF2B5EF4-FFF2-40B4-BE49-F238E27FC236}">
                    <a16:creationId xmlns:a16="http://schemas.microsoft.com/office/drawing/2014/main" id="{4F9C8459-423F-4B2B-ADBE-439B86106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9">
                <a:extLst>
                  <a:ext uri="{FF2B5EF4-FFF2-40B4-BE49-F238E27FC236}">
                    <a16:creationId xmlns:a16="http://schemas.microsoft.com/office/drawing/2014/main" id="{286C3962-CCDF-4801-824A-25618CC479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10">
                <a:extLst>
                  <a:ext uri="{FF2B5EF4-FFF2-40B4-BE49-F238E27FC236}">
                    <a16:creationId xmlns:a16="http://schemas.microsoft.com/office/drawing/2014/main" id="{D640D23A-5BDE-4714-8681-936AAC574E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11">
                <a:extLst>
                  <a:ext uri="{FF2B5EF4-FFF2-40B4-BE49-F238E27FC236}">
                    <a16:creationId xmlns:a16="http://schemas.microsoft.com/office/drawing/2014/main" id="{4F8E92AC-B601-4317-B46F-8ED054DBD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12">
                <a:extLst>
                  <a:ext uri="{FF2B5EF4-FFF2-40B4-BE49-F238E27FC236}">
                    <a16:creationId xmlns:a16="http://schemas.microsoft.com/office/drawing/2014/main" id="{0CF7AD71-F8E9-4F13-BBB9-8D3856C982E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6" name="Freeform 13">
                <a:extLst>
                  <a:ext uri="{FF2B5EF4-FFF2-40B4-BE49-F238E27FC236}">
                    <a16:creationId xmlns:a16="http://schemas.microsoft.com/office/drawing/2014/main" id="{32F7368C-4F04-45C5-8243-9E26D8DB112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7" name="Freeform 14">
                <a:extLst>
                  <a:ext uri="{FF2B5EF4-FFF2-40B4-BE49-F238E27FC236}">
                    <a16:creationId xmlns:a16="http://schemas.microsoft.com/office/drawing/2014/main" id="{335A85BC-6E54-4DE0-BB0C-A54BADF221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8" name="Freeform 15">
                <a:extLst>
                  <a:ext uri="{FF2B5EF4-FFF2-40B4-BE49-F238E27FC236}">
                    <a16:creationId xmlns:a16="http://schemas.microsoft.com/office/drawing/2014/main" id="{E7DFA615-C86D-46F3-9A2D-A66EC25C83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9" name="Line 16">
                <a:extLst>
                  <a:ext uri="{FF2B5EF4-FFF2-40B4-BE49-F238E27FC236}">
                    <a16:creationId xmlns:a16="http://schemas.microsoft.com/office/drawing/2014/main" id="{8C9054DF-8242-4F51-AA1F-2C3E578934D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70" name="Freeform 17">
                <a:extLst>
                  <a:ext uri="{FF2B5EF4-FFF2-40B4-BE49-F238E27FC236}">
                    <a16:creationId xmlns:a16="http://schemas.microsoft.com/office/drawing/2014/main" id="{C8597469-1168-4794-BA2D-5D8BDAA798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1" name="Freeform 18">
                <a:extLst>
                  <a:ext uri="{FF2B5EF4-FFF2-40B4-BE49-F238E27FC236}">
                    <a16:creationId xmlns:a16="http://schemas.microsoft.com/office/drawing/2014/main" id="{0A19C83D-19FF-4041-B0F8-EB49ABD67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2" name="Freeform 19">
                <a:extLst>
                  <a:ext uri="{FF2B5EF4-FFF2-40B4-BE49-F238E27FC236}">
                    <a16:creationId xmlns:a16="http://schemas.microsoft.com/office/drawing/2014/main" id="{A2794D14-45AE-4C56-893E-1618DE365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3" name="Freeform 20">
                <a:extLst>
                  <a:ext uri="{FF2B5EF4-FFF2-40B4-BE49-F238E27FC236}">
                    <a16:creationId xmlns:a16="http://schemas.microsoft.com/office/drawing/2014/main" id="{5B5CB3C0-3FEC-445D-9AE7-B76DC831847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4" name="Rectangle 21">
                <a:extLst>
                  <a:ext uri="{FF2B5EF4-FFF2-40B4-BE49-F238E27FC236}">
                    <a16:creationId xmlns:a16="http://schemas.microsoft.com/office/drawing/2014/main" id="{EF87049D-247B-4090-A5FD-72596A49C9E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75" name="Freeform 22">
                <a:extLst>
                  <a:ext uri="{FF2B5EF4-FFF2-40B4-BE49-F238E27FC236}">
                    <a16:creationId xmlns:a16="http://schemas.microsoft.com/office/drawing/2014/main" id="{1D048CEC-518F-4BCB-A350-C0B610161B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6" name="Freeform 23">
                <a:extLst>
                  <a:ext uri="{FF2B5EF4-FFF2-40B4-BE49-F238E27FC236}">
                    <a16:creationId xmlns:a16="http://schemas.microsoft.com/office/drawing/2014/main" id="{AA6F6866-13D5-468C-84DE-36A4F41BE7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7" name="Freeform 24">
                <a:extLst>
                  <a:ext uri="{FF2B5EF4-FFF2-40B4-BE49-F238E27FC236}">
                    <a16:creationId xmlns:a16="http://schemas.microsoft.com/office/drawing/2014/main" id="{41E0D740-4AD8-417B-873E-ADFE6632ED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8" name="Freeform 25">
                <a:extLst>
                  <a:ext uri="{FF2B5EF4-FFF2-40B4-BE49-F238E27FC236}">
                    <a16:creationId xmlns:a16="http://schemas.microsoft.com/office/drawing/2014/main" id="{193D799E-85C6-4E13-94FB-1B1629A17C6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9" name="Freeform 26">
                <a:extLst>
                  <a:ext uri="{FF2B5EF4-FFF2-40B4-BE49-F238E27FC236}">
                    <a16:creationId xmlns:a16="http://schemas.microsoft.com/office/drawing/2014/main" id="{F60165E1-F8F1-4814-B0D9-A1806CE34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0" name="Freeform 27">
                <a:extLst>
                  <a:ext uri="{FF2B5EF4-FFF2-40B4-BE49-F238E27FC236}">
                    <a16:creationId xmlns:a16="http://schemas.microsoft.com/office/drawing/2014/main" id="{1289F749-6039-4BA9-A27C-DDEA97BAF6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1" name="Freeform 28">
                <a:extLst>
                  <a:ext uri="{FF2B5EF4-FFF2-40B4-BE49-F238E27FC236}">
                    <a16:creationId xmlns:a16="http://schemas.microsoft.com/office/drawing/2014/main" id="{E81B336E-CA05-40DD-A252-78B1426565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2" name="Freeform 29">
                <a:extLst>
                  <a:ext uri="{FF2B5EF4-FFF2-40B4-BE49-F238E27FC236}">
                    <a16:creationId xmlns:a16="http://schemas.microsoft.com/office/drawing/2014/main" id="{27CEA681-1510-4213-A605-0A250A7486A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3" name="Freeform 30">
                <a:extLst>
                  <a:ext uri="{FF2B5EF4-FFF2-40B4-BE49-F238E27FC236}">
                    <a16:creationId xmlns:a16="http://schemas.microsoft.com/office/drawing/2014/main" id="{99A7CF31-4EC7-47B7-9A6B-95A0CFC79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4" name="Freeform 31">
                <a:extLst>
                  <a:ext uri="{FF2B5EF4-FFF2-40B4-BE49-F238E27FC236}">
                    <a16:creationId xmlns:a16="http://schemas.microsoft.com/office/drawing/2014/main" id="{733E9F48-DD20-413A-A03E-7C7EF1EFC1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47" name="Group 46">
              <a:extLst>
                <a:ext uri="{FF2B5EF4-FFF2-40B4-BE49-F238E27FC236}">
                  <a16:creationId xmlns:a16="http://schemas.microsoft.com/office/drawing/2014/main" id="{9AC11C72-708D-4226-83D9-8465847864E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48" name="Freeform 32">
                <a:extLst>
                  <a:ext uri="{FF2B5EF4-FFF2-40B4-BE49-F238E27FC236}">
                    <a16:creationId xmlns:a16="http://schemas.microsoft.com/office/drawing/2014/main" id="{A3BDCBC2-F3C9-4322-A19F-92D799BA2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33">
                <a:extLst>
                  <a:ext uri="{FF2B5EF4-FFF2-40B4-BE49-F238E27FC236}">
                    <a16:creationId xmlns:a16="http://schemas.microsoft.com/office/drawing/2014/main" id="{D6499DC4-58DE-4F54-8244-418F53503E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34">
                <a:extLst>
                  <a:ext uri="{FF2B5EF4-FFF2-40B4-BE49-F238E27FC236}">
                    <a16:creationId xmlns:a16="http://schemas.microsoft.com/office/drawing/2014/main" id="{FF4F0425-C4EA-4063-86D6-BA8336ECCE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35">
                <a:extLst>
                  <a:ext uri="{FF2B5EF4-FFF2-40B4-BE49-F238E27FC236}">
                    <a16:creationId xmlns:a16="http://schemas.microsoft.com/office/drawing/2014/main" id="{CBF60FB4-6211-4E97-B5B8-32B0997F80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Freeform 36">
                <a:extLst>
                  <a:ext uri="{FF2B5EF4-FFF2-40B4-BE49-F238E27FC236}">
                    <a16:creationId xmlns:a16="http://schemas.microsoft.com/office/drawing/2014/main" id="{21925C84-D56D-4B52-874C-AC2783823C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3" name="Freeform 37">
                <a:extLst>
                  <a:ext uri="{FF2B5EF4-FFF2-40B4-BE49-F238E27FC236}">
                    <a16:creationId xmlns:a16="http://schemas.microsoft.com/office/drawing/2014/main" id="{518070E4-22B7-4742-B08A-1BE99661E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38">
                <a:extLst>
                  <a:ext uri="{FF2B5EF4-FFF2-40B4-BE49-F238E27FC236}">
                    <a16:creationId xmlns:a16="http://schemas.microsoft.com/office/drawing/2014/main" id="{325D21C8-5AC6-464B-B6C7-1347BEF537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39">
                <a:extLst>
                  <a:ext uri="{FF2B5EF4-FFF2-40B4-BE49-F238E27FC236}">
                    <a16:creationId xmlns:a16="http://schemas.microsoft.com/office/drawing/2014/main" id="{A17FB258-8D26-45E8-8E81-50E9C1DF8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0">
                <a:extLst>
                  <a:ext uri="{FF2B5EF4-FFF2-40B4-BE49-F238E27FC236}">
                    <a16:creationId xmlns:a16="http://schemas.microsoft.com/office/drawing/2014/main" id="{1F572CD7-AE60-496C-8D34-233853EFBF1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Rectangle 41">
                <a:extLst>
                  <a:ext uri="{FF2B5EF4-FFF2-40B4-BE49-F238E27FC236}">
                    <a16:creationId xmlns:a16="http://schemas.microsoft.com/office/drawing/2014/main" id="{BBFDA56D-E398-47C5-B776-15DD0A9A116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pic>
        <p:nvPicPr>
          <p:cNvPr id="86" name="Picture 2">
            <a:extLst>
              <a:ext uri="{FF2B5EF4-FFF2-40B4-BE49-F238E27FC236}">
                <a16:creationId xmlns:a16="http://schemas.microsoft.com/office/drawing/2014/main" id="{E25531F0-2399-4F2A-824C-26C3563711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useBgFill="1">
        <p:nvSpPr>
          <p:cNvPr id="88" name="Rectangle 87">
            <a:extLst>
              <a:ext uri="{FF2B5EF4-FFF2-40B4-BE49-F238E27FC236}">
                <a16:creationId xmlns:a16="http://schemas.microsoft.com/office/drawing/2014/main" id="{82A94579-01B7-454A-9C90-6EE06CC1E1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a:extLst>
              <a:ext uri="{FF2B5EF4-FFF2-40B4-BE49-F238E27FC236}">
                <a16:creationId xmlns:a16="http://schemas.microsoft.com/office/drawing/2014/main" id="{AC06F95D-BA5D-4DEE-93EF-3FE3173D13FF}"/>
              </a:ext>
            </a:extLst>
          </p:cNvPr>
          <p:cNvPicPr>
            <a:picLocks noChangeAspect="1"/>
          </p:cNvPicPr>
          <p:nvPr/>
        </p:nvPicPr>
        <p:blipFill>
          <a:blip r:embed="rId5"/>
          <a:srcRect/>
          <a:stretch/>
        </p:blipFill>
        <p:spPr>
          <a:xfrm>
            <a:off x="965200" y="1825978"/>
            <a:ext cx="4809066" cy="3206044"/>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pic>
        <p:nvPicPr>
          <p:cNvPr id="6" name="Εικόνα 5">
            <a:extLst>
              <a:ext uri="{FF2B5EF4-FFF2-40B4-BE49-F238E27FC236}">
                <a16:creationId xmlns:a16="http://schemas.microsoft.com/office/drawing/2014/main" id="{27970609-A0E6-4355-AD1C-990EDD2E248C}"/>
              </a:ext>
            </a:extLst>
          </p:cNvPr>
          <p:cNvPicPr>
            <a:picLocks noChangeAspect="1"/>
          </p:cNvPicPr>
          <p:nvPr/>
        </p:nvPicPr>
        <p:blipFill>
          <a:blip r:embed="rId6"/>
          <a:stretch>
            <a:fillRect/>
          </a:stretch>
        </p:blipFill>
        <p:spPr>
          <a:xfrm>
            <a:off x="6417733" y="2326500"/>
            <a:ext cx="4809066" cy="2043852"/>
          </a:xfrm>
          <a:prstGeom prst="round2DiagRect">
            <a:avLst>
              <a:gd name="adj1" fmla="val 5608"/>
              <a:gd name="adj2" fmla="val 0"/>
            </a:avLst>
          </a:prstGeom>
          <a:solidFill>
            <a:srgbClr val="FFFFFF">
              <a:shade val="85000"/>
            </a:srgbClr>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2185875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EDA90D89-770A-4C09-978C-9E38FE1564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A3B344D7-1AE2-4947-876E-2A52674500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6" name="Rectangle 5">
              <a:extLst>
                <a:ext uri="{FF2B5EF4-FFF2-40B4-BE49-F238E27FC236}">
                  <a16:creationId xmlns:a16="http://schemas.microsoft.com/office/drawing/2014/main" id="{D6633E5C-867B-4E17-9151-FF0FDB122BC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7" name="Freeform 6">
              <a:extLst>
                <a:ext uri="{FF2B5EF4-FFF2-40B4-BE49-F238E27FC236}">
                  <a16:creationId xmlns:a16="http://schemas.microsoft.com/office/drawing/2014/main" id="{2D5EDC2E-587B-4E85-8185-D99B438AB5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7">
              <a:extLst>
                <a:ext uri="{FF2B5EF4-FFF2-40B4-BE49-F238E27FC236}">
                  <a16:creationId xmlns:a16="http://schemas.microsoft.com/office/drawing/2014/main" id="{996B1479-D8B0-4D98-B382-877F9A3AE6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Rectangle 8">
              <a:extLst>
                <a:ext uri="{FF2B5EF4-FFF2-40B4-BE49-F238E27FC236}">
                  <a16:creationId xmlns:a16="http://schemas.microsoft.com/office/drawing/2014/main" id="{3B7BA112-C364-4D4C-97F9-A1DC76F1E51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0" name="Freeform 9">
              <a:extLst>
                <a:ext uri="{FF2B5EF4-FFF2-40B4-BE49-F238E27FC236}">
                  <a16:creationId xmlns:a16="http://schemas.microsoft.com/office/drawing/2014/main" id="{8B9D9B13-8F5D-41E6-93D6-CDFEB34AB2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10">
              <a:extLst>
                <a:ext uri="{FF2B5EF4-FFF2-40B4-BE49-F238E27FC236}">
                  <a16:creationId xmlns:a16="http://schemas.microsoft.com/office/drawing/2014/main" id="{B5720BDB-EA73-4DE9-8A10-11DA3A1AC1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11">
              <a:extLst>
                <a:ext uri="{FF2B5EF4-FFF2-40B4-BE49-F238E27FC236}">
                  <a16:creationId xmlns:a16="http://schemas.microsoft.com/office/drawing/2014/main" id="{F1D2313E-4168-41D0-A5B5-2187D1B33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12">
              <a:extLst>
                <a:ext uri="{FF2B5EF4-FFF2-40B4-BE49-F238E27FC236}">
                  <a16:creationId xmlns:a16="http://schemas.microsoft.com/office/drawing/2014/main" id="{0F1B19F3-A09E-4891-8916-D5F8B0B2A17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3">
              <a:extLst>
                <a:ext uri="{FF2B5EF4-FFF2-40B4-BE49-F238E27FC236}">
                  <a16:creationId xmlns:a16="http://schemas.microsoft.com/office/drawing/2014/main" id="{4D61F564-BB90-4A5C-829A-4F984FD6CD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14">
              <a:extLst>
                <a:ext uri="{FF2B5EF4-FFF2-40B4-BE49-F238E27FC236}">
                  <a16:creationId xmlns:a16="http://schemas.microsoft.com/office/drawing/2014/main" id="{3803B77E-8C29-4857-B5C1-B89B01F46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15">
              <a:extLst>
                <a:ext uri="{FF2B5EF4-FFF2-40B4-BE49-F238E27FC236}">
                  <a16:creationId xmlns:a16="http://schemas.microsoft.com/office/drawing/2014/main" id="{B96F39B0-FB50-4957-8F85-2E2CCF6D7E8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6">
              <a:extLst>
                <a:ext uri="{FF2B5EF4-FFF2-40B4-BE49-F238E27FC236}">
                  <a16:creationId xmlns:a16="http://schemas.microsoft.com/office/drawing/2014/main" id="{A54B5837-452A-4FC3-A8C8-E275AA9292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17">
              <a:extLst>
                <a:ext uri="{FF2B5EF4-FFF2-40B4-BE49-F238E27FC236}">
                  <a16:creationId xmlns:a16="http://schemas.microsoft.com/office/drawing/2014/main" id="{FDE2A683-C13C-4A7F-935C-4C5279BF5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18">
              <a:extLst>
                <a:ext uri="{FF2B5EF4-FFF2-40B4-BE49-F238E27FC236}">
                  <a16:creationId xmlns:a16="http://schemas.microsoft.com/office/drawing/2014/main" id="{30C5773F-6573-4E1F-B3DC-BB2B01D88D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9">
              <a:extLst>
                <a:ext uri="{FF2B5EF4-FFF2-40B4-BE49-F238E27FC236}">
                  <a16:creationId xmlns:a16="http://schemas.microsoft.com/office/drawing/2014/main" id="{E280F9F5-EF46-41DF-B672-013B025B96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20">
              <a:extLst>
                <a:ext uri="{FF2B5EF4-FFF2-40B4-BE49-F238E27FC236}">
                  <a16:creationId xmlns:a16="http://schemas.microsoft.com/office/drawing/2014/main" id="{5876ADD8-345E-4A8D-81CB-0D5C3F76F8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21">
              <a:extLst>
                <a:ext uri="{FF2B5EF4-FFF2-40B4-BE49-F238E27FC236}">
                  <a16:creationId xmlns:a16="http://schemas.microsoft.com/office/drawing/2014/main" id="{8D2F7216-B310-4AB4-9948-2CF747F77F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22">
              <a:extLst>
                <a:ext uri="{FF2B5EF4-FFF2-40B4-BE49-F238E27FC236}">
                  <a16:creationId xmlns:a16="http://schemas.microsoft.com/office/drawing/2014/main" id="{D113E940-FD31-4B25-B33F-5B213CC75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23">
              <a:extLst>
                <a:ext uri="{FF2B5EF4-FFF2-40B4-BE49-F238E27FC236}">
                  <a16:creationId xmlns:a16="http://schemas.microsoft.com/office/drawing/2014/main" id="{D6211283-9342-40E7-88F7-14A9028450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4">
              <a:extLst>
                <a:ext uri="{FF2B5EF4-FFF2-40B4-BE49-F238E27FC236}">
                  <a16:creationId xmlns:a16="http://schemas.microsoft.com/office/drawing/2014/main" id="{B0118661-823B-4754-B0E3-52ACCB8DF84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5">
              <a:extLst>
                <a:ext uri="{FF2B5EF4-FFF2-40B4-BE49-F238E27FC236}">
                  <a16:creationId xmlns:a16="http://schemas.microsoft.com/office/drawing/2014/main" id="{263B289D-A43D-47C8-AA8E-40C86C6084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26">
              <a:extLst>
                <a:ext uri="{FF2B5EF4-FFF2-40B4-BE49-F238E27FC236}">
                  <a16:creationId xmlns:a16="http://schemas.microsoft.com/office/drawing/2014/main" id="{D5A2D8F7-A5A4-4B2E-89AE-F99CC5B05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27">
              <a:extLst>
                <a:ext uri="{FF2B5EF4-FFF2-40B4-BE49-F238E27FC236}">
                  <a16:creationId xmlns:a16="http://schemas.microsoft.com/office/drawing/2014/main" id="{6847785C-2F02-4845-9257-9DE5E6EDA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8">
              <a:extLst>
                <a:ext uri="{FF2B5EF4-FFF2-40B4-BE49-F238E27FC236}">
                  <a16:creationId xmlns:a16="http://schemas.microsoft.com/office/drawing/2014/main" id="{4B83A129-3D7E-44D8-8C6C-9DE73E12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9">
              <a:extLst>
                <a:ext uri="{FF2B5EF4-FFF2-40B4-BE49-F238E27FC236}">
                  <a16:creationId xmlns:a16="http://schemas.microsoft.com/office/drawing/2014/main" id="{7E1A9847-AC3D-4B5D-A29A-A93B0C6ABA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30">
              <a:extLst>
                <a:ext uri="{FF2B5EF4-FFF2-40B4-BE49-F238E27FC236}">
                  <a16:creationId xmlns:a16="http://schemas.microsoft.com/office/drawing/2014/main" id="{2450F521-5F68-4148-9905-6232B08F89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31">
              <a:extLst>
                <a:ext uri="{FF2B5EF4-FFF2-40B4-BE49-F238E27FC236}">
                  <a16:creationId xmlns:a16="http://schemas.microsoft.com/office/drawing/2014/main" id="{8C6F916A-08CA-4F4C-BDBA-0F63A621FE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32">
              <a:extLst>
                <a:ext uri="{FF2B5EF4-FFF2-40B4-BE49-F238E27FC236}">
                  <a16:creationId xmlns:a16="http://schemas.microsoft.com/office/drawing/2014/main" id="{D68FB199-D330-4EF4-94F5-1C07371E87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Rectangle 33">
              <a:extLst>
                <a:ext uri="{FF2B5EF4-FFF2-40B4-BE49-F238E27FC236}">
                  <a16:creationId xmlns:a16="http://schemas.microsoft.com/office/drawing/2014/main" id="{3B67568D-CC47-4BBA-A084-154AEAA8256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5" name="Freeform 34">
              <a:extLst>
                <a:ext uri="{FF2B5EF4-FFF2-40B4-BE49-F238E27FC236}">
                  <a16:creationId xmlns:a16="http://schemas.microsoft.com/office/drawing/2014/main" id="{C9C25D1A-5E1E-4B22-B8D3-B0F5263921F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35">
              <a:extLst>
                <a:ext uri="{FF2B5EF4-FFF2-40B4-BE49-F238E27FC236}">
                  <a16:creationId xmlns:a16="http://schemas.microsoft.com/office/drawing/2014/main" id="{4D8DB054-D1D3-4C30-B62E-7F2C6A812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36">
              <a:extLst>
                <a:ext uri="{FF2B5EF4-FFF2-40B4-BE49-F238E27FC236}">
                  <a16:creationId xmlns:a16="http://schemas.microsoft.com/office/drawing/2014/main" id="{9EB76371-2F16-4BA0-994C-2575FD9336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37">
              <a:extLst>
                <a:ext uri="{FF2B5EF4-FFF2-40B4-BE49-F238E27FC236}">
                  <a16:creationId xmlns:a16="http://schemas.microsoft.com/office/drawing/2014/main" id="{2B61AF6D-2A6D-4C90-BCCA-CD97F7246F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38">
              <a:extLst>
                <a:ext uri="{FF2B5EF4-FFF2-40B4-BE49-F238E27FC236}">
                  <a16:creationId xmlns:a16="http://schemas.microsoft.com/office/drawing/2014/main" id="{B35F6DFD-5D34-4BE6-8B2A-0D6CDCE28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39">
              <a:extLst>
                <a:ext uri="{FF2B5EF4-FFF2-40B4-BE49-F238E27FC236}">
                  <a16:creationId xmlns:a16="http://schemas.microsoft.com/office/drawing/2014/main" id="{BCB0EEDB-7826-499E-BB87-6D0DD545F0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40">
              <a:extLst>
                <a:ext uri="{FF2B5EF4-FFF2-40B4-BE49-F238E27FC236}">
                  <a16:creationId xmlns:a16="http://schemas.microsoft.com/office/drawing/2014/main" id="{F16B5CE0-3198-436D-888B-A01A983844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 name="Freeform 41">
              <a:extLst>
                <a:ext uri="{FF2B5EF4-FFF2-40B4-BE49-F238E27FC236}">
                  <a16:creationId xmlns:a16="http://schemas.microsoft.com/office/drawing/2014/main" id="{B550414A-8DF0-4572-A382-B88DBE0B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3" name="Freeform 42">
              <a:extLst>
                <a:ext uri="{FF2B5EF4-FFF2-40B4-BE49-F238E27FC236}">
                  <a16:creationId xmlns:a16="http://schemas.microsoft.com/office/drawing/2014/main" id="{AFB98517-BD8F-45DD-A2BA-52FD61A48A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4" name="Freeform 43">
              <a:extLst>
                <a:ext uri="{FF2B5EF4-FFF2-40B4-BE49-F238E27FC236}">
                  <a16:creationId xmlns:a16="http://schemas.microsoft.com/office/drawing/2014/main" id="{78C67202-AF18-4690-8000-4C12C4042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 name="Freeform 44">
              <a:extLst>
                <a:ext uri="{FF2B5EF4-FFF2-40B4-BE49-F238E27FC236}">
                  <a16:creationId xmlns:a16="http://schemas.microsoft.com/office/drawing/2014/main" id="{AD51A156-6972-43DA-BF32-CA187641B3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6" name="Rectangle 45">
              <a:extLst>
                <a:ext uri="{FF2B5EF4-FFF2-40B4-BE49-F238E27FC236}">
                  <a16:creationId xmlns:a16="http://schemas.microsoft.com/office/drawing/2014/main" id="{B5CE61CC-EBDF-4355-A6C3-D44E62D7849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57" name="Freeform 46">
              <a:extLst>
                <a:ext uri="{FF2B5EF4-FFF2-40B4-BE49-F238E27FC236}">
                  <a16:creationId xmlns:a16="http://schemas.microsoft.com/office/drawing/2014/main" id="{ACB1B7F1-FBEF-48FA-97A7-9FAE7708E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8" name="Freeform 47">
              <a:extLst>
                <a:ext uri="{FF2B5EF4-FFF2-40B4-BE49-F238E27FC236}">
                  <a16:creationId xmlns:a16="http://schemas.microsoft.com/office/drawing/2014/main" id="{4851370A-7D0E-4B9F-BA8B-B1966748FB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9" name="Freeform 48">
              <a:extLst>
                <a:ext uri="{FF2B5EF4-FFF2-40B4-BE49-F238E27FC236}">
                  <a16:creationId xmlns:a16="http://schemas.microsoft.com/office/drawing/2014/main" id="{B882F537-DDEB-49AE-BF36-6380A45F0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0" name="Freeform 49">
              <a:extLst>
                <a:ext uri="{FF2B5EF4-FFF2-40B4-BE49-F238E27FC236}">
                  <a16:creationId xmlns:a16="http://schemas.microsoft.com/office/drawing/2014/main" id="{A53D3CF4-BFB0-4D0B-8471-26ACAFE0A5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50">
              <a:extLst>
                <a:ext uri="{FF2B5EF4-FFF2-40B4-BE49-F238E27FC236}">
                  <a16:creationId xmlns:a16="http://schemas.microsoft.com/office/drawing/2014/main" id="{13BC2FA8-8256-44BD-9A62-0EE83D6476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51">
              <a:extLst>
                <a:ext uri="{FF2B5EF4-FFF2-40B4-BE49-F238E27FC236}">
                  <a16:creationId xmlns:a16="http://schemas.microsoft.com/office/drawing/2014/main" id="{90A9C5D2-72E3-4B31-A271-57A883ADC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52">
              <a:extLst>
                <a:ext uri="{FF2B5EF4-FFF2-40B4-BE49-F238E27FC236}">
                  <a16:creationId xmlns:a16="http://schemas.microsoft.com/office/drawing/2014/main" id="{2A5948D4-F239-4BEA-8E38-76F358E3EE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53">
              <a:extLst>
                <a:ext uri="{FF2B5EF4-FFF2-40B4-BE49-F238E27FC236}">
                  <a16:creationId xmlns:a16="http://schemas.microsoft.com/office/drawing/2014/main" id="{7384B304-194D-400B-B568-5E6DEA885A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54">
              <a:extLst>
                <a:ext uri="{FF2B5EF4-FFF2-40B4-BE49-F238E27FC236}">
                  <a16:creationId xmlns:a16="http://schemas.microsoft.com/office/drawing/2014/main" id="{B680594F-341A-4C19-BF7F-F6D76386A8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55">
              <a:extLst>
                <a:ext uri="{FF2B5EF4-FFF2-40B4-BE49-F238E27FC236}">
                  <a16:creationId xmlns:a16="http://schemas.microsoft.com/office/drawing/2014/main" id="{4EA6807C-3B8A-43FE-BA1B-8D6D3851FF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56">
              <a:extLst>
                <a:ext uri="{FF2B5EF4-FFF2-40B4-BE49-F238E27FC236}">
                  <a16:creationId xmlns:a16="http://schemas.microsoft.com/office/drawing/2014/main" id="{BA316439-CB72-49C9-BE80-934799D838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57">
              <a:extLst>
                <a:ext uri="{FF2B5EF4-FFF2-40B4-BE49-F238E27FC236}">
                  <a16:creationId xmlns:a16="http://schemas.microsoft.com/office/drawing/2014/main" id="{6BC7FE05-950C-4A73-B6A9-282B142C7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Freeform 58">
              <a:extLst>
                <a:ext uri="{FF2B5EF4-FFF2-40B4-BE49-F238E27FC236}">
                  <a16:creationId xmlns:a16="http://schemas.microsoft.com/office/drawing/2014/main" id="{81C014C7-E085-4923-B533-732801FC24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4" name="Σύμβολο κράτησης θέσης κειμένου 3">
            <a:extLst>
              <a:ext uri="{FF2B5EF4-FFF2-40B4-BE49-F238E27FC236}">
                <a16:creationId xmlns:a16="http://schemas.microsoft.com/office/drawing/2014/main" id="{41A79215-653F-4996-95E5-0FD4B247B21F}"/>
              </a:ext>
            </a:extLst>
          </p:cNvPr>
          <p:cNvSpPr>
            <a:spLocks noGrp="1"/>
          </p:cNvSpPr>
          <p:nvPr>
            <p:ph type="body" sz="half" idx="2"/>
          </p:nvPr>
        </p:nvSpPr>
        <p:spPr>
          <a:xfrm>
            <a:off x="2026705" y="1532062"/>
            <a:ext cx="5313046" cy="4510390"/>
          </a:xfrm>
        </p:spPr>
        <p:txBody>
          <a:bodyPr vert="horz" lIns="91440" tIns="45720" rIns="91440" bIns="45720" rtlCol="0">
            <a:normAutofit lnSpcReduction="10000"/>
          </a:bodyPr>
          <a:lstStyle/>
          <a:p>
            <a:pPr algn="just"/>
            <a:r>
              <a:rPr lang="el-GR" sz="1800" dirty="0"/>
              <a:t>Η καταγραφή του ποιμενικού βιώματος και γενικότερα της άυλης πολιτιστικής κληρονομιάς με </a:t>
            </a:r>
            <a:r>
              <a:rPr lang="el-GR" sz="1800" dirty="0" err="1"/>
              <a:t>επίκεντο</a:t>
            </a:r>
            <a:r>
              <a:rPr lang="el-GR" sz="1800" dirty="0"/>
              <a:t> τις κοινότητες της </a:t>
            </a:r>
            <a:r>
              <a:rPr lang="el-GR" sz="1800" dirty="0" err="1"/>
              <a:t>Ίδας</a:t>
            </a:r>
            <a:r>
              <a:rPr lang="el-GR" sz="1800" dirty="0"/>
              <a:t> του σημερινού Ψηλορείτη, αποτελούν τον στόχο επιστημόνων, οι οποίοι ξεκινούν το έργο «</a:t>
            </a:r>
            <a:r>
              <a:rPr lang="en" sz="1800" b="1" dirty="0" err="1"/>
              <a:t>IDAology</a:t>
            </a:r>
            <a:r>
              <a:rPr lang="en" sz="1800" dirty="0"/>
              <a:t>: </a:t>
            </a:r>
            <a:r>
              <a:rPr lang="el-GR" sz="1800" dirty="0"/>
              <a:t>Το ποιμενικό βίωμα στις κοινότητες της </a:t>
            </a:r>
            <a:r>
              <a:rPr lang="el-GR" sz="1800" dirty="0" err="1"/>
              <a:t>Ίδας</a:t>
            </a:r>
            <a:r>
              <a:rPr lang="el-GR" sz="1800" dirty="0"/>
              <a:t>, ως εμπειρία επαυξημένης πραγματικότητας και ψηφιακό αποθετήριο της άυλης πολιτιστικής κληρονομιάς του βουνού». Μέσα από το έργο αυτό, θα αποτυπωθεί η μοναδικότητα του ποιμενικού βιώματος σε έκταση έξι δήμων στους οποίους η βοσκική αποτελεί παράδοση αιώνων, που όσο περίεργο και αν ακούγεται, μέχρι και σήμερα διατηρεί ζωντανά κάποια τόσο παλιά χαρακτηριστικά.</a:t>
            </a:r>
            <a:endParaRPr lang="en-US" sz="1800" cap="all" dirty="0">
              <a:solidFill>
                <a:schemeClr val="tx2"/>
              </a:solidFill>
            </a:endParaRPr>
          </a:p>
        </p:txBody>
      </p:sp>
      <p:sp>
        <p:nvSpPr>
          <p:cNvPr id="85" name="Round Diagonal Corner Rectangle 6">
            <a:extLst>
              <a:ext uri="{FF2B5EF4-FFF2-40B4-BE49-F238E27FC236}">
                <a16:creationId xmlns:a16="http://schemas.microsoft.com/office/drawing/2014/main" id="{246A7EF2-16E5-4AFD-A0D3-326F3B1FE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0945" y="808057"/>
            <a:ext cx="3821429" cy="5234394"/>
          </a:xfrm>
          <a:prstGeom prst="round2DiagRect">
            <a:avLst>
              <a:gd name="adj1" fmla="val 11323"/>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Εικόνα 7">
            <a:hlinkClick r:id="rId5"/>
            <a:extLst>
              <a:ext uri="{FF2B5EF4-FFF2-40B4-BE49-F238E27FC236}">
                <a16:creationId xmlns:a16="http://schemas.microsoft.com/office/drawing/2014/main" id="{E0D73E32-E266-49B5-9025-058D9038C591}"/>
              </a:ext>
            </a:extLst>
          </p:cNvPr>
          <p:cNvPicPr>
            <a:picLocks noChangeAspect="1"/>
          </p:cNvPicPr>
          <p:nvPr/>
        </p:nvPicPr>
        <p:blipFill>
          <a:blip r:embed="rId6"/>
          <a:srcRect/>
          <a:stretch/>
        </p:blipFill>
        <p:spPr>
          <a:xfrm>
            <a:off x="7882340" y="1863748"/>
            <a:ext cx="3178638" cy="3123011"/>
          </a:xfrm>
          <a:prstGeom prst="rect">
            <a:avLst/>
          </a:prstGeom>
        </p:spPr>
      </p:pic>
      <p:sp>
        <p:nvSpPr>
          <p:cNvPr id="6" name="TextBox 5">
            <a:extLst>
              <a:ext uri="{FF2B5EF4-FFF2-40B4-BE49-F238E27FC236}">
                <a16:creationId xmlns:a16="http://schemas.microsoft.com/office/drawing/2014/main" id="{33222CA0-5D9C-4A4D-A020-C30ADFA6E959}"/>
              </a:ext>
            </a:extLst>
          </p:cNvPr>
          <p:cNvSpPr txBox="1"/>
          <p:nvPr/>
        </p:nvSpPr>
        <p:spPr>
          <a:xfrm>
            <a:off x="1985963" y="675248"/>
            <a:ext cx="5622759" cy="830997"/>
          </a:xfrm>
          <a:prstGeom prst="rect">
            <a:avLst/>
          </a:prstGeom>
          <a:noFill/>
        </p:spPr>
        <p:txBody>
          <a:bodyPr wrap="square" rtlCol="0">
            <a:spAutoFit/>
          </a:bodyPr>
          <a:lstStyle/>
          <a:p>
            <a:pPr algn="ctr"/>
            <a:r>
              <a:rPr lang="el-GR" sz="2400" dirty="0"/>
              <a:t>Η ερευνητική Κοινοπραξία </a:t>
            </a:r>
            <a:endParaRPr lang="en-US" sz="2400" dirty="0"/>
          </a:p>
          <a:p>
            <a:pPr algn="ctr"/>
            <a:r>
              <a:rPr lang="en-US" sz="2400" dirty="0" err="1"/>
              <a:t>IDAology</a:t>
            </a:r>
            <a:r>
              <a:rPr lang="en-US" sz="2400" dirty="0"/>
              <a:t> project</a:t>
            </a:r>
            <a:endParaRPr lang="el-GR" sz="2400" dirty="0"/>
          </a:p>
        </p:txBody>
      </p:sp>
      <p:pic>
        <p:nvPicPr>
          <p:cNvPr id="2" name="Εικόνα 1" descr="Εικόνα που περιέχει υπογραφή&#10;&#10;Περιγραφή που δημιουργήθηκε αυτόματα">
            <a:extLst>
              <a:ext uri="{FF2B5EF4-FFF2-40B4-BE49-F238E27FC236}">
                <a16:creationId xmlns:a16="http://schemas.microsoft.com/office/drawing/2014/main" id="{ECD70F40-359B-4631-93DF-FA52D11BBD95}"/>
              </a:ext>
            </a:extLst>
          </p:cNvPr>
          <p:cNvPicPr>
            <a:picLocks noChangeAspect="1"/>
          </p:cNvPicPr>
          <p:nvPr/>
        </p:nvPicPr>
        <p:blipFill>
          <a:blip r:embed="rId7"/>
          <a:stretch>
            <a:fillRect/>
          </a:stretch>
        </p:blipFill>
        <p:spPr>
          <a:xfrm>
            <a:off x="11583427" y="6288440"/>
            <a:ext cx="396654" cy="443354"/>
          </a:xfrm>
          <a:prstGeom prst="rect">
            <a:avLst/>
          </a:prstGeom>
        </p:spPr>
      </p:pic>
    </p:spTree>
    <p:extLst>
      <p:ext uri="{BB962C8B-B14F-4D97-AF65-F5344CB8AC3E}">
        <p14:creationId xmlns:p14="http://schemas.microsoft.com/office/powerpoint/2010/main" val="4180935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EDA90D89-770A-4C09-978C-9E38FE1564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A3B344D7-1AE2-4947-876E-2A52674500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6" name="Rectangle 5">
              <a:extLst>
                <a:ext uri="{FF2B5EF4-FFF2-40B4-BE49-F238E27FC236}">
                  <a16:creationId xmlns:a16="http://schemas.microsoft.com/office/drawing/2014/main" id="{D6633E5C-867B-4E17-9151-FF0FDB122BC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7" name="Freeform 6">
              <a:extLst>
                <a:ext uri="{FF2B5EF4-FFF2-40B4-BE49-F238E27FC236}">
                  <a16:creationId xmlns:a16="http://schemas.microsoft.com/office/drawing/2014/main" id="{2D5EDC2E-587B-4E85-8185-D99B438AB5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7">
              <a:extLst>
                <a:ext uri="{FF2B5EF4-FFF2-40B4-BE49-F238E27FC236}">
                  <a16:creationId xmlns:a16="http://schemas.microsoft.com/office/drawing/2014/main" id="{996B1479-D8B0-4D98-B382-877F9A3AE6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Rectangle 8">
              <a:extLst>
                <a:ext uri="{FF2B5EF4-FFF2-40B4-BE49-F238E27FC236}">
                  <a16:creationId xmlns:a16="http://schemas.microsoft.com/office/drawing/2014/main" id="{3B7BA112-C364-4D4C-97F9-A1DC76F1E51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0" name="Freeform 9">
              <a:extLst>
                <a:ext uri="{FF2B5EF4-FFF2-40B4-BE49-F238E27FC236}">
                  <a16:creationId xmlns:a16="http://schemas.microsoft.com/office/drawing/2014/main" id="{8B9D9B13-8F5D-41E6-93D6-CDFEB34AB2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10">
              <a:extLst>
                <a:ext uri="{FF2B5EF4-FFF2-40B4-BE49-F238E27FC236}">
                  <a16:creationId xmlns:a16="http://schemas.microsoft.com/office/drawing/2014/main" id="{B5720BDB-EA73-4DE9-8A10-11DA3A1AC1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11">
              <a:extLst>
                <a:ext uri="{FF2B5EF4-FFF2-40B4-BE49-F238E27FC236}">
                  <a16:creationId xmlns:a16="http://schemas.microsoft.com/office/drawing/2014/main" id="{F1D2313E-4168-41D0-A5B5-2187D1B33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12">
              <a:extLst>
                <a:ext uri="{FF2B5EF4-FFF2-40B4-BE49-F238E27FC236}">
                  <a16:creationId xmlns:a16="http://schemas.microsoft.com/office/drawing/2014/main" id="{0F1B19F3-A09E-4891-8916-D5F8B0B2A17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3">
              <a:extLst>
                <a:ext uri="{FF2B5EF4-FFF2-40B4-BE49-F238E27FC236}">
                  <a16:creationId xmlns:a16="http://schemas.microsoft.com/office/drawing/2014/main" id="{4D61F564-BB90-4A5C-829A-4F984FD6CD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14">
              <a:extLst>
                <a:ext uri="{FF2B5EF4-FFF2-40B4-BE49-F238E27FC236}">
                  <a16:creationId xmlns:a16="http://schemas.microsoft.com/office/drawing/2014/main" id="{3803B77E-8C29-4857-B5C1-B89B01F46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15">
              <a:extLst>
                <a:ext uri="{FF2B5EF4-FFF2-40B4-BE49-F238E27FC236}">
                  <a16:creationId xmlns:a16="http://schemas.microsoft.com/office/drawing/2014/main" id="{B96F39B0-FB50-4957-8F85-2E2CCF6D7E8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6">
              <a:extLst>
                <a:ext uri="{FF2B5EF4-FFF2-40B4-BE49-F238E27FC236}">
                  <a16:creationId xmlns:a16="http://schemas.microsoft.com/office/drawing/2014/main" id="{A54B5837-452A-4FC3-A8C8-E275AA9292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17">
              <a:extLst>
                <a:ext uri="{FF2B5EF4-FFF2-40B4-BE49-F238E27FC236}">
                  <a16:creationId xmlns:a16="http://schemas.microsoft.com/office/drawing/2014/main" id="{FDE2A683-C13C-4A7F-935C-4C5279BF5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18">
              <a:extLst>
                <a:ext uri="{FF2B5EF4-FFF2-40B4-BE49-F238E27FC236}">
                  <a16:creationId xmlns:a16="http://schemas.microsoft.com/office/drawing/2014/main" id="{30C5773F-6573-4E1F-B3DC-BB2B01D88D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9">
              <a:extLst>
                <a:ext uri="{FF2B5EF4-FFF2-40B4-BE49-F238E27FC236}">
                  <a16:creationId xmlns:a16="http://schemas.microsoft.com/office/drawing/2014/main" id="{E280F9F5-EF46-41DF-B672-013B025B96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20">
              <a:extLst>
                <a:ext uri="{FF2B5EF4-FFF2-40B4-BE49-F238E27FC236}">
                  <a16:creationId xmlns:a16="http://schemas.microsoft.com/office/drawing/2014/main" id="{5876ADD8-345E-4A8D-81CB-0D5C3F76F8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21">
              <a:extLst>
                <a:ext uri="{FF2B5EF4-FFF2-40B4-BE49-F238E27FC236}">
                  <a16:creationId xmlns:a16="http://schemas.microsoft.com/office/drawing/2014/main" id="{8D2F7216-B310-4AB4-9948-2CF747F77F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22">
              <a:extLst>
                <a:ext uri="{FF2B5EF4-FFF2-40B4-BE49-F238E27FC236}">
                  <a16:creationId xmlns:a16="http://schemas.microsoft.com/office/drawing/2014/main" id="{D113E940-FD31-4B25-B33F-5B213CC75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23">
              <a:extLst>
                <a:ext uri="{FF2B5EF4-FFF2-40B4-BE49-F238E27FC236}">
                  <a16:creationId xmlns:a16="http://schemas.microsoft.com/office/drawing/2014/main" id="{D6211283-9342-40E7-88F7-14A9028450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4">
              <a:extLst>
                <a:ext uri="{FF2B5EF4-FFF2-40B4-BE49-F238E27FC236}">
                  <a16:creationId xmlns:a16="http://schemas.microsoft.com/office/drawing/2014/main" id="{B0118661-823B-4754-B0E3-52ACCB8DF84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5">
              <a:extLst>
                <a:ext uri="{FF2B5EF4-FFF2-40B4-BE49-F238E27FC236}">
                  <a16:creationId xmlns:a16="http://schemas.microsoft.com/office/drawing/2014/main" id="{263B289D-A43D-47C8-AA8E-40C86C6084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26">
              <a:extLst>
                <a:ext uri="{FF2B5EF4-FFF2-40B4-BE49-F238E27FC236}">
                  <a16:creationId xmlns:a16="http://schemas.microsoft.com/office/drawing/2014/main" id="{D5A2D8F7-A5A4-4B2E-89AE-F99CC5B05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27">
              <a:extLst>
                <a:ext uri="{FF2B5EF4-FFF2-40B4-BE49-F238E27FC236}">
                  <a16:creationId xmlns:a16="http://schemas.microsoft.com/office/drawing/2014/main" id="{6847785C-2F02-4845-9257-9DE5E6EDA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8">
              <a:extLst>
                <a:ext uri="{FF2B5EF4-FFF2-40B4-BE49-F238E27FC236}">
                  <a16:creationId xmlns:a16="http://schemas.microsoft.com/office/drawing/2014/main" id="{4B83A129-3D7E-44D8-8C6C-9DE73E12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9">
              <a:extLst>
                <a:ext uri="{FF2B5EF4-FFF2-40B4-BE49-F238E27FC236}">
                  <a16:creationId xmlns:a16="http://schemas.microsoft.com/office/drawing/2014/main" id="{7E1A9847-AC3D-4B5D-A29A-A93B0C6ABA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30">
              <a:extLst>
                <a:ext uri="{FF2B5EF4-FFF2-40B4-BE49-F238E27FC236}">
                  <a16:creationId xmlns:a16="http://schemas.microsoft.com/office/drawing/2014/main" id="{2450F521-5F68-4148-9905-6232B08F89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31">
              <a:extLst>
                <a:ext uri="{FF2B5EF4-FFF2-40B4-BE49-F238E27FC236}">
                  <a16:creationId xmlns:a16="http://schemas.microsoft.com/office/drawing/2014/main" id="{8C6F916A-08CA-4F4C-BDBA-0F63A621FE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32">
              <a:extLst>
                <a:ext uri="{FF2B5EF4-FFF2-40B4-BE49-F238E27FC236}">
                  <a16:creationId xmlns:a16="http://schemas.microsoft.com/office/drawing/2014/main" id="{D68FB199-D330-4EF4-94F5-1C07371E87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Rectangle 33">
              <a:extLst>
                <a:ext uri="{FF2B5EF4-FFF2-40B4-BE49-F238E27FC236}">
                  <a16:creationId xmlns:a16="http://schemas.microsoft.com/office/drawing/2014/main" id="{3B67568D-CC47-4BBA-A084-154AEAA8256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5" name="Freeform 34">
              <a:extLst>
                <a:ext uri="{FF2B5EF4-FFF2-40B4-BE49-F238E27FC236}">
                  <a16:creationId xmlns:a16="http://schemas.microsoft.com/office/drawing/2014/main" id="{C9C25D1A-5E1E-4B22-B8D3-B0F5263921F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35">
              <a:extLst>
                <a:ext uri="{FF2B5EF4-FFF2-40B4-BE49-F238E27FC236}">
                  <a16:creationId xmlns:a16="http://schemas.microsoft.com/office/drawing/2014/main" id="{4D8DB054-D1D3-4C30-B62E-7F2C6A812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36">
              <a:extLst>
                <a:ext uri="{FF2B5EF4-FFF2-40B4-BE49-F238E27FC236}">
                  <a16:creationId xmlns:a16="http://schemas.microsoft.com/office/drawing/2014/main" id="{9EB76371-2F16-4BA0-994C-2575FD9336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37">
              <a:extLst>
                <a:ext uri="{FF2B5EF4-FFF2-40B4-BE49-F238E27FC236}">
                  <a16:creationId xmlns:a16="http://schemas.microsoft.com/office/drawing/2014/main" id="{2B61AF6D-2A6D-4C90-BCCA-CD97F7246F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38">
              <a:extLst>
                <a:ext uri="{FF2B5EF4-FFF2-40B4-BE49-F238E27FC236}">
                  <a16:creationId xmlns:a16="http://schemas.microsoft.com/office/drawing/2014/main" id="{B35F6DFD-5D34-4BE6-8B2A-0D6CDCE28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39">
              <a:extLst>
                <a:ext uri="{FF2B5EF4-FFF2-40B4-BE49-F238E27FC236}">
                  <a16:creationId xmlns:a16="http://schemas.microsoft.com/office/drawing/2014/main" id="{BCB0EEDB-7826-499E-BB87-6D0DD545F0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40">
              <a:extLst>
                <a:ext uri="{FF2B5EF4-FFF2-40B4-BE49-F238E27FC236}">
                  <a16:creationId xmlns:a16="http://schemas.microsoft.com/office/drawing/2014/main" id="{F16B5CE0-3198-436D-888B-A01A983844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 name="Freeform 41">
              <a:extLst>
                <a:ext uri="{FF2B5EF4-FFF2-40B4-BE49-F238E27FC236}">
                  <a16:creationId xmlns:a16="http://schemas.microsoft.com/office/drawing/2014/main" id="{B550414A-8DF0-4572-A382-B88DBE0B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3" name="Freeform 42">
              <a:extLst>
                <a:ext uri="{FF2B5EF4-FFF2-40B4-BE49-F238E27FC236}">
                  <a16:creationId xmlns:a16="http://schemas.microsoft.com/office/drawing/2014/main" id="{AFB98517-BD8F-45DD-A2BA-52FD61A48A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4" name="Freeform 43">
              <a:extLst>
                <a:ext uri="{FF2B5EF4-FFF2-40B4-BE49-F238E27FC236}">
                  <a16:creationId xmlns:a16="http://schemas.microsoft.com/office/drawing/2014/main" id="{78C67202-AF18-4690-8000-4C12C4042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 name="Freeform 44">
              <a:extLst>
                <a:ext uri="{FF2B5EF4-FFF2-40B4-BE49-F238E27FC236}">
                  <a16:creationId xmlns:a16="http://schemas.microsoft.com/office/drawing/2014/main" id="{AD51A156-6972-43DA-BF32-CA187641B3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6" name="Rectangle 45">
              <a:extLst>
                <a:ext uri="{FF2B5EF4-FFF2-40B4-BE49-F238E27FC236}">
                  <a16:creationId xmlns:a16="http://schemas.microsoft.com/office/drawing/2014/main" id="{B5CE61CC-EBDF-4355-A6C3-D44E62D7849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57" name="Freeform 46">
              <a:extLst>
                <a:ext uri="{FF2B5EF4-FFF2-40B4-BE49-F238E27FC236}">
                  <a16:creationId xmlns:a16="http://schemas.microsoft.com/office/drawing/2014/main" id="{ACB1B7F1-FBEF-48FA-97A7-9FAE7708E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8" name="Freeform 47">
              <a:extLst>
                <a:ext uri="{FF2B5EF4-FFF2-40B4-BE49-F238E27FC236}">
                  <a16:creationId xmlns:a16="http://schemas.microsoft.com/office/drawing/2014/main" id="{4851370A-7D0E-4B9F-BA8B-B1966748FB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9" name="Freeform 48">
              <a:extLst>
                <a:ext uri="{FF2B5EF4-FFF2-40B4-BE49-F238E27FC236}">
                  <a16:creationId xmlns:a16="http://schemas.microsoft.com/office/drawing/2014/main" id="{B882F537-DDEB-49AE-BF36-6380A45F0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0" name="Freeform 49">
              <a:extLst>
                <a:ext uri="{FF2B5EF4-FFF2-40B4-BE49-F238E27FC236}">
                  <a16:creationId xmlns:a16="http://schemas.microsoft.com/office/drawing/2014/main" id="{A53D3CF4-BFB0-4D0B-8471-26ACAFE0A5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50">
              <a:extLst>
                <a:ext uri="{FF2B5EF4-FFF2-40B4-BE49-F238E27FC236}">
                  <a16:creationId xmlns:a16="http://schemas.microsoft.com/office/drawing/2014/main" id="{13BC2FA8-8256-44BD-9A62-0EE83D6476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51">
              <a:extLst>
                <a:ext uri="{FF2B5EF4-FFF2-40B4-BE49-F238E27FC236}">
                  <a16:creationId xmlns:a16="http://schemas.microsoft.com/office/drawing/2014/main" id="{90A9C5D2-72E3-4B31-A271-57A883ADC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52">
              <a:extLst>
                <a:ext uri="{FF2B5EF4-FFF2-40B4-BE49-F238E27FC236}">
                  <a16:creationId xmlns:a16="http://schemas.microsoft.com/office/drawing/2014/main" id="{2A5948D4-F239-4BEA-8E38-76F358E3EE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53">
              <a:extLst>
                <a:ext uri="{FF2B5EF4-FFF2-40B4-BE49-F238E27FC236}">
                  <a16:creationId xmlns:a16="http://schemas.microsoft.com/office/drawing/2014/main" id="{7384B304-194D-400B-B568-5E6DEA885A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54">
              <a:extLst>
                <a:ext uri="{FF2B5EF4-FFF2-40B4-BE49-F238E27FC236}">
                  <a16:creationId xmlns:a16="http://schemas.microsoft.com/office/drawing/2014/main" id="{B680594F-341A-4C19-BF7F-F6D76386A8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55">
              <a:extLst>
                <a:ext uri="{FF2B5EF4-FFF2-40B4-BE49-F238E27FC236}">
                  <a16:creationId xmlns:a16="http://schemas.microsoft.com/office/drawing/2014/main" id="{4EA6807C-3B8A-43FE-BA1B-8D6D3851FF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56">
              <a:extLst>
                <a:ext uri="{FF2B5EF4-FFF2-40B4-BE49-F238E27FC236}">
                  <a16:creationId xmlns:a16="http://schemas.microsoft.com/office/drawing/2014/main" id="{BA316439-CB72-49C9-BE80-934799D838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57">
              <a:extLst>
                <a:ext uri="{FF2B5EF4-FFF2-40B4-BE49-F238E27FC236}">
                  <a16:creationId xmlns:a16="http://schemas.microsoft.com/office/drawing/2014/main" id="{6BC7FE05-950C-4A73-B6A9-282B142C7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Freeform 58">
              <a:extLst>
                <a:ext uri="{FF2B5EF4-FFF2-40B4-BE49-F238E27FC236}">
                  <a16:creationId xmlns:a16="http://schemas.microsoft.com/office/drawing/2014/main" id="{81C014C7-E085-4923-B533-732801FC24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2" name="Τίτλος 1">
            <a:extLst>
              <a:ext uri="{FF2B5EF4-FFF2-40B4-BE49-F238E27FC236}">
                <a16:creationId xmlns:a16="http://schemas.microsoft.com/office/drawing/2014/main" id="{7ADC9467-D86A-4D44-9E01-5796E5BDA396}"/>
              </a:ext>
            </a:extLst>
          </p:cNvPr>
          <p:cNvSpPr>
            <a:spLocks noGrp="1"/>
          </p:cNvSpPr>
          <p:nvPr>
            <p:ph type="title"/>
          </p:nvPr>
        </p:nvSpPr>
        <p:spPr>
          <a:xfrm>
            <a:off x="1876425" y="1113283"/>
            <a:ext cx="5201086" cy="1801814"/>
          </a:xfrm>
        </p:spPr>
        <p:txBody>
          <a:bodyPr vert="horz" lIns="91440" tIns="45720" rIns="91440" bIns="45720" rtlCol="0" anchor="b">
            <a:normAutofit/>
          </a:bodyPr>
          <a:lstStyle/>
          <a:p>
            <a:r>
              <a:rPr lang="en-US" sz="4800" dirty="0"/>
              <a:t>	</a:t>
            </a:r>
          </a:p>
        </p:txBody>
      </p:sp>
      <p:sp>
        <p:nvSpPr>
          <p:cNvPr id="4" name="Σύμβολο κράτησης θέσης κειμένου 3">
            <a:extLst>
              <a:ext uri="{FF2B5EF4-FFF2-40B4-BE49-F238E27FC236}">
                <a16:creationId xmlns:a16="http://schemas.microsoft.com/office/drawing/2014/main" id="{41A79215-653F-4996-95E5-0FD4B247B21F}"/>
              </a:ext>
            </a:extLst>
          </p:cNvPr>
          <p:cNvSpPr>
            <a:spLocks noGrp="1"/>
          </p:cNvSpPr>
          <p:nvPr>
            <p:ph type="body" sz="half" idx="2"/>
          </p:nvPr>
        </p:nvSpPr>
        <p:spPr>
          <a:xfrm>
            <a:off x="1802648" y="1914525"/>
            <a:ext cx="5520174" cy="4548188"/>
          </a:xfrm>
        </p:spPr>
        <p:txBody>
          <a:bodyPr vert="horz" lIns="91440" tIns="45720" rIns="91440" bIns="45720" rtlCol="0">
            <a:normAutofit fontScale="70000" lnSpcReduction="20000"/>
          </a:bodyPr>
          <a:lstStyle/>
          <a:p>
            <a:pPr algn="just" fontAlgn="base"/>
            <a:r>
              <a:rPr lang="el-GR" sz="2600" dirty="0"/>
              <a:t>Ο Δήμος Ανωγείων σε συνεργασία με την Εταιρεία Πολιτιστικής Διαχείρισης και έρευνας </a:t>
            </a:r>
            <a:r>
              <a:rPr lang="en" sz="2600" dirty="0" err="1"/>
              <a:t>Androidus</a:t>
            </a:r>
            <a:r>
              <a:rPr lang="en" sz="2600" dirty="0"/>
              <a:t> Project Tank </a:t>
            </a:r>
            <a:r>
              <a:rPr lang="el-GR" sz="2600" dirty="0"/>
              <a:t>δημιούργησε την πρόταση-πολιτιστικό στοιχείο:</a:t>
            </a:r>
          </a:p>
          <a:p>
            <a:pPr algn="just" fontAlgn="base"/>
            <a:r>
              <a:rPr lang="el-GR" sz="2600" dirty="0"/>
              <a:t>«Οι Άγραφοι θεσμοί και τα εθιμικά γνωρίσματα της κοινωνίας των βοσκών του Ψηλορείτη» (</a:t>
            </a:r>
            <a:r>
              <a:rPr lang="en" sz="2600" dirty="0"/>
              <a:t>I</a:t>
            </a:r>
            <a:r>
              <a:rPr lang="en-US" sz="2600" dirty="0"/>
              <a:t>DA</a:t>
            </a:r>
            <a:r>
              <a:rPr lang="en" sz="2600" dirty="0"/>
              <a:t>ology Project) </a:t>
            </a:r>
            <a:r>
              <a:rPr lang="el-GR" sz="2600" dirty="0"/>
              <a:t>η οποία βρίσκεται ήδη στη δεύτερη φάση εγγραφής για το Εθνικό Μητρώο Άυλης Πολιτιστικής Κληρονομιάς του Υπουργείου Πολιτισμού.</a:t>
            </a:r>
          </a:p>
          <a:p>
            <a:pPr algn="just" fontAlgn="base"/>
            <a:r>
              <a:rPr lang="el-GR" sz="2600" dirty="0"/>
              <a:t>Μέσα από την καταγραφή στοιχειών αλληλένδετων μεταξύ τους ουσιαστικά παρουσιάζεται ο άυλος πολιτισμός της </a:t>
            </a:r>
            <a:r>
              <a:rPr lang="el-GR" sz="2600" dirty="0" err="1"/>
              <a:t>Ίδας</a:t>
            </a:r>
            <a:r>
              <a:rPr lang="el-GR" sz="2600" dirty="0"/>
              <a:t> και η συνεισφορά της στη διαμόρφωση της κουλτούρας και πολιτιστικής ταυτότητας  των ορεινών κοινωνιών που μας περιβάλλουν.</a:t>
            </a:r>
          </a:p>
          <a:p>
            <a:pPr fontAlgn="base"/>
            <a:r>
              <a:rPr lang="el-GR" sz="2200" dirty="0"/>
              <a:t> </a:t>
            </a:r>
            <a:endParaRPr lang="en-US" sz="2000" cap="all" dirty="0">
              <a:solidFill>
                <a:schemeClr val="tx2"/>
              </a:solidFill>
            </a:endParaRPr>
          </a:p>
        </p:txBody>
      </p:sp>
      <p:sp>
        <p:nvSpPr>
          <p:cNvPr id="85" name="Round Diagonal Corner Rectangle 6">
            <a:extLst>
              <a:ext uri="{FF2B5EF4-FFF2-40B4-BE49-F238E27FC236}">
                <a16:creationId xmlns:a16="http://schemas.microsoft.com/office/drawing/2014/main" id="{246A7EF2-16E5-4AFD-A0D3-326F3B1FE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0945" y="808057"/>
            <a:ext cx="3821429" cy="5234394"/>
          </a:xfrm>
          <a:prstGeom prst="round2DiagRect">
            <a:avLst>
              <a:gd name="adj1" fmla="val 11323"/>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Εικόνα 7">
            <a:hlinkClick r:id="rId5"/>
            <a:extLst>
              <a:ext uri="{FF2B5EF4-FFF2-40B4-BE49-F238E27FC236}">
                <a16:creationId xmlns:a16="http://schemas.microsoft.com/office/drawing/2014/main" id="{E0D73E32-E266-49B5-9025-058D9038C591}"/>
              </a:ext>
            </a:extLst>
          </p:cNvPr>
          <p:cNvPicPr>
            <a:picLocks noChangeAspect="1"/>
          </p:cNvPicPr>
          <p:nvPr/>
        </p:nvPicPr>
        <p:blipFill>
          <a:blip r:embed="rId6"/>
          <a:srcRect/>
          <a:stretch/>
        </p:blipFill>
        <p:spPr>
          <a:xfrm>
            <a:off x="7594722" y="1357160"/>
            <a:ext cx="3791176" cy="3713316"/>
          </a:xfrm>
          <a:prstGeom prst="rect">
            <a:avLst/>
          </a:prstGeom>
        </p:spPr>
      </p:pic>
      <p:sp>
        <p:nvSpPr>
          <p:cNvPr id="3" name="TextBox 2">
            <a:extLst>
              <a:ext uri="{FF2B5EF4-FFF2-40B4-BE49-F238E27FC236}">
                <a16:creationId xmlns:a16="http://schemas.microsoft.com/office/drawing/2014/main" id="{046B8D55-C2B1-9C41-BE80-3AA852FF2154}"/>
              </a:ext>
            </a:extLst>
          </p:cNvPr>
          <p:cNvSpPr txBox="1"/>
          <p:nvPr/>
        </p:nvSpPr>
        <p:spPr>
          <a:xfrm>
            <a:off x="1962150" y="900163"/>
            <a:ext cx="5353484" cy="920700"/>
          </a:xfrm>
          <a:prstGeom prst="rect">
            <a:avLst/>
          </a:prstGeom>
          <a:noFill/>
        </p:spPr>
        <p:txBody>
          <a:bodyPr wrap="square" rtlCol="0">
            <a:spAutoFit/>
          </a:bodyPr>
          <a:lstStyle/>
          <a:p>
            <a:r>
              <a:rPr lang="el-GR" dirty="0"/>
              <a:t>Ο ΔΗΜΟΣ ΑΝΩΓΕΙΩΝ ΚΑΙ Η ΒΟΣΚΙΚΗ ΤΟΥ ΨΗΛΟΡΕΙΤΗ ΩΣ ΚΑΤΑΓΡΑΦΗ ΣΤΟΝ ΚΑΤΑΛΟΓΟ ΑΥΛΗΣ ΠΟΛΙΤΙΣΤΙΚΗΣ ΚΛΗΡΟΝΟΜΙΑΣ </a:t>
            </a:r>
          </a:p>
        </p:txBody>
      </p:sp>
      <p:pic>
        <p:nvPicPr>
          <p:cNvPr id="5" name="Εικόνα 4" descr="Εικόνα που περιέχει υπογραφή&#10;&#10;Περιγραφή που δημιουργήθηκε αυτόματα">
            <a:extLst>
              <a:ext uri="{FF2B5EF4-FFF2-40B4-BE49-F238E27FC236}">
                <a16:creationId xmlns:a16="http://schemas.microsoft.com/office/drawing/2014/main" id="{47EA459B-D0AB-44D6-B757-4B47BB72797E}"/>
              </a:ext>
            </a:extLst>
          </p:cNvPr>
          <p:cNvPicPr>
            <a:picLocks noChangeAspect="1"/>
          </p:cNvPicPr>
          <p:nvPr/>
        </p:nvPicPr>
        <p:blipFill>
          <a:blip r:embed="rId7"/>
          <a:stretch>
            <a:fillRect/>
          </a:stretch>
        </p:blipFill>
        <p:spPr>
          <a:xfrm>
            <a:off x="11583427" y="6288440"/>
            <a:ext cx="396654" cy="443354"/>
          </a:xfrm>
          <a:prstGeom prst="rect">
            <a:avLst/>
          </a:prstGeom>
        </p:spPr>
      </p:pic>
    </p:spTree>
    <p:extLst>
      <p:ext uri="{BB962C8B-B14F-4D97-AF65-F5344CB8AC3E}">
        <p14:creationId xmlns:p14="http://schemas.microsoft.com/office/powerpoint/2010/main" val="1509847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pic>
        <p:nvPicPr>
          <p:cNvPr id="193" name="Picture 2">
            <a:extLst>
              <a:ext uri="{FF2B5EF4-FFF2-40B4-BE49-F238E27FC236}">
                <a16:creationId xmlns:a16="http://schemas.microsoft.com/office/drawing/2014/main" id="{A725256B-14D4-4D13-99C3-67DB4DB08B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94" name="Group 91">
            <a:extLst>
              <a:ext uri="{FF2B5EF4-FFF2-40B4-BE49-F238E27FC236}">
                <a16:creationId xmlns:a16="http://schemas.microsoft.com/office/drawing/2014/main" id="{63B162F2-B930-47F6-A9DC-B50E364544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93" name="Rectangle 5">
              <a:extLst>
                <a:ext uri="{FF2B5EF4-FFF2-40B4-BE49-F238E27FC236}">
                  <a16:creationId xmlns:a16="http://schemas.microsoft.com/office/drawing/2014/main" id="{6D0E7CA2-3FE6-4654-9900-A471C13122F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94" name="Freeform 6">
              <a:extLst>
                <a:ext uri="{FF2B5EF4-FFF2-40B4-BE49-F238E27FC236}">
                  <a16:creationId xmlns:a16="http://schemas.microsoft.com/office/drawing/2014/main" id="{55AD5E0D-76E5-49B6-BC6B-0E05F9F608C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5" name="Freeform 7">
              <a:extLst>
                <a:ext uri="{FF2B5EF4-FFF2-40B4-BE49-F238E27FC236}">
                  <a16:creationId xmlns:a16="http://schemas.microsoft.com/office/drawing/2014/main" id="{0C9EF950-31D2-48DF-ACA2-E34AD353DE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6" name="Rectangle 8">
              <a:extLst>
                <a:ext uri="{FF2B5EF4-FFF2-40B4-BE49-F238E27FC236}">
                  <a16:creationId xmlns:a16="http://schemas.microsoft.com/office/drawing/2014/main" id="{DE78A160-3564-432F-B8BC-5656867D3B3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97" name="Freeform 9">
              <a:extLst>
                <a:ext uri="{FF2B5EF4-FFF2-40B4-BE49-F238E27FC236}">
                  <a16:creationId xmlns:a16="http://schemas.microsoft.com/office/drawing/2014/main" id="{476DB23F-8033-45F5-9922-F7858DA4F51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8" name="Freeform 10">
              <a:extLst>
                <a:ext uri="{FF2B5EF4-FFF2-40B4-BE49-F238E27FC236}">
                  <a16:creationId xmlns:a16="http://schemas.microsoft.com/office/drawing/2014/main" id="{4069CC88-3CCB-4F31-9416-7C8B4AFB05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9" name="Freeform 11">
              <a:extLst>
                <a:ext uri="{FF2B5EF4-FFF2-40B4-BE49-F238E27FC236}">
                  <a16:creationId xmlns:a16="http://schemas.microsoft.com/office/drawing/2014/main" id="{4AEDE138-84AE-45BA-BCE8-0F9F2E3CE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0" name="Freeform 12">
              <a:extLst>
                <a:ext uri="{FF2B5EF4-FFF2-40B4-BE49-F238E27FC236}">
                  <a16:creationId xmlns:a16="http://schemas.microsoft.com/office/drawing/2014/main" id="{81F00943-F4AD-44CD-B70E-46DA968949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1" name="Freeform 13">
              <a:extLst>
                <a:ext uri="{FF2B5EF4-FFF2-40B4-BE49-F238E27FC236}">
                  <a16:creationId xmlns:a16="http://schemas.microsoft.com/office/drawing/2014/main" id="{4BE68431-6001-4AB1-BC5C-E94999B20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2" name="Freeform 14">
              <a:extLst>
                <a:ext uri="{FF2B5EF4-FFF2-40B4-BE49-F238E27FC236}">
                  <a16:creationId xmlns:a16="http://schemas.microsoft.com/office/drawing/2014/main" id="{967C9189-F86F-4CE3-8D31-D23227B59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3" name="Freeform 15">
              <a:extLst>
                <a:ext uri="{FF2B5EF4-FFF2-40B4-BE49-F238E27FC236}">
                  <a16:creationId xmlns:a16="http://schemas.microsoft.com/office/drawing/2014/main" id="{7B2449D7-EFEF-475B-A5C0-A40D374A348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 name="Freeform 16">
              <a:extLst>
                <a:ext uri="{FF2B5EF4-FFF2-40B4-BE49-F238E27FC236}">
                  <a16:creationId xmlns:a16="http://schemas.microsoft.com/office/drawing/2014/main" id="{34D92C4F-DD4F-4D85-8BC6-FCE6AB5A67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 name="Freeform 17">
              <a:extLst>
                <a:ext uri="{FF2B5EF4-FFF2-40B4-BE49-F238E27FC236}">
                  <a16:creationId xmlns:a16="http://schemas.microsoft.com/office/drawing/2014/main" id="{A4AAAF9D-16BC-4DA1-A813-FC37F1829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6" name="Freeform 18">
              <a:extLst>
                <a:ext uri="{FF2B5EF4-FFF2-40B4-BE49-F238E27FC236}">
                  <a16:creationId xmlns:a16="http://schemas.microsoft.com/office/drawing/2014/main" id="{83BF3428-5CAD-4606-8F85-07BE0D1D56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7" name="Freeform 19">
              <a:extLst>
                <a:ext uri="{FF2B5EF4-FFF2-40B4-BE49-F238E27FC236}">
                  <a16:creationId xmlns:a16="http://schemas.microsoft.com/office/drawing/2014/main" id="{53DFE6DE-47E4-4F4B-8A42-AD863AADC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8" name="Freeform 20">
              <a:extLst>
                <a:ext uri="{FF2B5EF4-FFF2-40B4-BE49-F238E27FC236}">
                  <a16:creationId xmlns:a16="http://schemas.microsoft.com/office/drawing/2014/main" id="{28F69E0A-4B2A-436B-AD31-98BA8354B6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9" name="Freeform 21">
              <a:extLst>
                <a:ext uri="{FF2B5EF4-FFF2-40B4-BE49-F238E27FC236}">
                  <a16:creationId xmlns:a16="http://schemas.microsoft.com/office/drawing/2014/main" id="{C509CD92-F0C1-48BB-BF1A-63522FDC11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0" name="Freeform 22">
              <a:extLst>
                <a:ext uri="{FF2B5EF4-FFF2-40B4-BE49-F238E27FC236}">
                  <a16:creationId xmlns:a16="http://schemas.microsoft.com/office/drawing/2014/main" id="{3A98D60C-77A4-42AF-B86D-48F7C9AB13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1" name="Freeform 23">
              <a:extLst>
                <a:ext uri="{FF2B5EF4-FFF2-40B4-BE49-F238E27FC236}">
                  <a16:creationId xmlns:a16="http://schemas.microsoft.com/office/drawing/2014/main" id="{56DCCB48-D8A9-40A6-B68C-43A35C0E00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2" name="Freeform 24">
              <a:extLst>
                <a:ext uri="{FF2B5EF4-FFF2-40B4-BE49-F238E27FC236}">
                  <a16:creationId xmlns:a16="http://schemas.microsoft.com/office/drawing/2014/main" id="{133E4DA3-90B9-416E-A5CE-D9C5661A23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3" name="Freeform 25">
              <a:extLst>
                <a:ext uri="{FF2B5EF4-FFF2-40B4-BE49-F238E27FC236}">
                  <a16:creationId xmlns:a16="http://schemas.microsoft.com/office/drawing/2014/main" id="{AE3DA917-3C00-46A1-8D21-F61A371B6C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4" name="Freeform 26">
              <a:extLst>
                <a:ext uri="{FF2B5EF4-FFF2-40B4-BE49-F238E27FC236}">
                  <a16:creationId xmlns:a16="http://schemas.microsoft.com/office/drawing/2014/main" id="{96B1C7DA-E795-4A0B-8924-D205BD6C0F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5" name="Freeform 27">
              <a:extLst>
                <a:ext uri="{FF2B5EF4-FFF2-40B4-BE49-F238E27FC236}">
                  <a16:creationId xmlns:a16="http://schemas.microsoft.com/office/drawing/2014/main" id="{FEBAF99F-3686-45F0-8401-882C3ABC1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6" name="Freeform 28">
              <a:extLst>
                <a:ext uri="{FF2B5EF4-FFF2-40B4-BE49-F238E27FC236}">
                  <a16:creationId xmlns:a16="http://schemas.microsoft.com/office/drawing/2014/main" id="{58211079-9C36-4253-852F-95B3ABA23E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7" name="Freeform 29">
              <a:extLst>
                <a:ext uri="{FF2B5EF4-FFF2-40B4-BE49-F238E27FC236}">
                  <a16:creationId xmlns:a16="http://schemas.microsoft.com/office/drawing/2014/main" id="{1FE74215-6F2F-4A03-9CC7-523029CD6E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8" name="Freeform 30">
              <a:extLst>
                <a:ext uri="{FF2B5EF4-FFF2-40B4-BE49-F238E27FC236}">
                  <a16:creationId xmlns:a16="http://schemas.microsoft.com/office/drawing/2014/main" id="{4476ED71-2A5C-4F27-9FFB-F1E6B5129E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9" name="Freeform 31">
              <a:extLst>
                <a:ext uri="{FF2B5EF4-FFF2-40B4-BE49-F238E27FC236}">
                  <a16:creationId xmlns:a16="http://schemas.microsoft.com/office/drawing/2014/main" id="{8267D7F5-A20A-4609-B63A-62ED63F84D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0" name="Freeform 32">
              <a:extLst>
                <a:ext uri="{FF2B5EF4-FFF2-40B4-BE49-F238E27FC236}">
                  <a16:creationId xmlns:a16="http://schemas.microsoft.com/office/drawing/2014/main" id="{E6AFB22C-4FCF-45A6-BF31-9540A6F3426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1" name="Rectangle 33">
              <a:extLst>
                <a:ext uri="{FF2B5EF4-FFF2-40B4-BE49-F238E27FC236}">
                  <a16:creationId xmlns:a16="http://schemas.microsoft.com/office/drawing/2014/main" id="{DB317745-3841-4AD5-8FC4-511A5D10F48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22" name="Freeform 34">
              <a:extLst>
                <a:ext uri="{FF2B5EF4-FFF2-40B4-BE49-F238E27FC236}">
                  <a16:creationId xmlns:a16="http://schemas.microsoft.com/office/drawing/2014/main" id="{6D3BA348-0C90-4EE6-A16C-D17E90187C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3" name="Freeform 35">
              <a:extLst>
                <a:ext uri="{FF2B5EF4-FFF2-40B4-BE49-F238E27FC236}">
                  <a16:creationId xmlns:a16="http://schemas.microsoft.com/office/drawing/2014/main" id="{B3FAA4DB-6C54-4C44-8BBF-AE205CE598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4" name="Freeform 36">
              <a:extLst>
                <a:ext uri="{FF2B5EF4-FFF2-40B4-BE49-F238E27FC236}">
                  <a16:creationId xmlns:a16="http://schemas.microsoft.com/office/drawing/2014/main" id="{097CA9F8-5865-4D17-A051-172DDDD8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5" name="Freeform 37">
              <a:extLst>
                <a:ext uri="{FF2B5EF4-FFF2-40B4-BE49-F238E27FC236}">
                  <a16:creationId xmlns:a16="http://schemas.microsoft.com/office/drawing/2014/main" id="{2C296192-B697-47A2-AC95-FC8641268E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6" name="Freeform 38">
              <a:extLst>
                <a:ext uri="{FF2B5EF4-FFF2-40B4-BE49-F238E27FC236}">
                  <a16:creationId xmlns:a16="http://schemas.microsoft.com/office/drawing/2014/main" id="{9C9AD537-B004-4991-9A8B-ECF72AF63F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7" name="Freeform 39">
              <a:extLst>
                <a:ext uri="{FF2B5EF4-FFF2-40B4-BE49-F238E27FC236}">
                  <a16:creationId xmlns:a16="http://schemas.microsoft.com/office/drawing/2014/main" id="{9DF274C3-D204-4FB8-9209-BDB30F99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8" name="Freeform 40">
              <a:extLst>
                <a:ext uri="{FF2B5EF4-FFF2-40B4-BE49-F238E27FC236}">
                  <a16:creationId xmlns:a16="http://schemas.microsoft.com/office/drawing/2014/main" id="{4909F4FF-54C5-43F7-8753-91D0035036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9" name="Freeform 41">
              <a:extLst>
                <a:ext uri="{FF2B5EF4-FFF2-40B4-BE49-F238E27FC236}">
                  <a16:creationId xmlns:a16="http://schemas.microsoft.com/office/drawing/2014/main" id="{5FE19BB2-6FAC-4FF4-BE92-30D8A3C020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0" name="Freeform 42">
              <a:extLst>
                <a:ext uri="{FF2B5EF4-FFF2-40B4-BE49-F238E27FC236}">
                  <a16:creationId xmlns:a16="http://schemas.microsoft.com/office/drawing/2014/main" id="{C52D5DC1-58EE-4153-825A-B09C698C38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1" name="Freeform 43">
              <a:extLst>
                <a:ext uri="{FF2B5EF4-FFF2-40B4-BE49-F238E27FC236}">
                  <a16:creationId xmlns:a16="http://schemas.microsoft.com/office/drawing/2014/main" id="{81A663EF-73E5-477B-91AD-18FA889DD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2" name="Freeform 44">
              <a:extLst>
                <a:ext uri="{FF2B5EF4-FFF2-40B4-BE49-F238E27FC236}">
                  <a16:creationId xmlns:a16="http://schemas.microsoft.com/office/drawing/2014/main" id="{B4DBBF7D-8C34-4013-A287-BFEC0003878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3" name="Rectangle 45">
              <a:extLst>
                <a:ext uri="{FF2B5EF4-FFF2-40B4-BE49-F238E27FC236}">
                  <a16:creationId xmlns:a16="http://schemas.microsoft.com/office/drawing/2014/main" id="{5EDAC163-083A-4AEE-80D6-E9774E16095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34" name="Freeform 46">
              <a:extLst>
                <a:ext uri="{FF2B5EF4-FFF2-40B4-BE49-F238E27FC236}">
                  <a16:creationId xmlns:a16="http://schemas.microsoft.com/office/drawing/2014/main" id="{F898E171-D099-48A5-B01A-D8CC6DED22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5" name="Freeform 47">
              <a:extLst>
                <a:ext uri="{FF2B5EF4-FFF2-40B4-BE49-F238E27FC236}">
                  <a16:creationId xmlns:a16="http://schemas.microsoft.com/office/drawing/2014/main" id="{AB23D959-BC81-4FD8-BED8-3AB7910673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6" name="Freeform 48">
              <a:extLst>
                <a:ext uri="{FF2B5EF4-FFF2-40B4-BE49-F238E27FC236}">
                  <a16:creationId xmlns:a16="http://schemas.microsoft.com/office/drawing/2014/main" id="{64CA4034-86BB-4E4B-8BDE-F144EFD665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7" name="Freeform 49">
              <a:extLst>
                <a:ext uri="{FF2B5EF4-FFF2-40B4-BE49-F238E27FC236}">
                  <a16:creationId xmlns:a16="http://schemas.microsoft.com/office/drawing/2014/main" id="{8D8C2377-2A01-46E3-B448-BC68296A8A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8" name="Freeform 50">
              <a:extLst>
                <a:ext uri="{FF2B5EF4-FFF2-40B4-BE49-F238E27FC236}">
                  <a16:creationId xmlns:a16="http://schemas.microsoft.com/office/drawing/2014/main" id="{9C241A62-FC0D-442C-848E-2CE07E78FE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9" name="Freeform 51">
              <a:extLst>
                <a:ext uri="{FF2B5EF4-FFF2-40B4-BE49-F238E27FC236}">
                  <a16:creationId xmlns:a16="http://schemas.microsoft.com/office/drawing/2014/main" id="{3ACC34B9-6FA5-4877-B540-29C8C4A67A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0" name="Freeform 52">
              <a:extLst>
                <a:ext uri="{FF2B5EF4-FFF2-40B4-BE49-F238E27FC236}">
                  <a16:creationId xmlns:a16="http://schemas.microsoft.com/office/drawing/2014/main" id="{D362703C-25CE-49F8-806C-8BFE4068C6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1" name="Freeform 53">
              <a:extLst>
                <a:ext uri="{FF2B5EF4-FFF2-40B4-BE49-F238E27FC236}">
                  <a16:creationId xmlns:a16="http://schemas.microsoft.com/office/drawing/2014/main" id="{B0EF9A27-4999-40AE-BA08-70C3BBE18FA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2" name="Freeform 54">
              <a:extLst>
                <a:ext uri="{FF2B5EF4-FFF2-40B4-BE49-F238E27FC236}">
                  <a16:creationId xmlns:a16="http://schemas.microsoft.com/office/drawing/2014/main" id="{D715A6D3-544B-4B12-9841-5A1F6B33E3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3" name="Freeform 55">
              <a:extLst>
                <a:ext uri="{FF2B5EF4-FFF2-40B4-BE49-F238E27FC236}">
                  <a16:creationId xmlns:a16="http://schemas.microsoft.com/office/drawing/2014/main" id="{82B48662-B68D-4BC7-B8D2-23826AB863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4" name="Freeform 56">
              <a:extLst>
                <a:ext uri="{FF2B5EF4-FFF2-40B4-BE49-F238E27FC236}">
                  <a16:creationId xmlns:a16="http://schemas.microsoft.com/office/drawing/2014/main" id="{D2EEDA5F-E97D-4265-9E81-DF0976EC76C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5" name="Freeform 57">
              <a:extLst>
                <a:ext uri="{FF2B5EF4-FFF2-40B4-BE49-F238E27FC236}">
                  <a16:creationId xmlns:a16="http://schemas.microsoft.com/office/drawing/2014/main" id="{BC1768C4-E2D0-481F-A3B9-7A5EAE2C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6" name="Freeform 58">
              <a:extLst>
                <a:ext uri="{FF2B5EF4-FFF2-40B4-BE49-F238E27FC236}">
                  <a16:creationId xmlns:a16="http://schemas.microsoft.com/office/drawing/2014/main" id="{39321CDD-4745-45CC-9FCC-64B8C1D9E3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pic>
        <p:nvPicPr>
          <p:cNvPr id="76" name="Εικόνα 75">
            <a:extLst>
              <a:ext uri="{FF2B5EF4-FFF2-40B4-BE49-F238E27FC236}">
                <a16:creationId xmlns:a16="http://schemas.microsoft.com/office/drawing/2014/main" id="{0DC8B6B9-1161-45A4-BD0D-4AEB50767A87}"/>
              </a:ext>
            </a:extLst>
          </p:cNvPr>
          <p:cNvPicPr>
            <a:picLocks noChangeAspect="1"/>
          </p:cNvPicPr>
          <p:nvPr/>
        </p:nvPicPr>
        <p:blipFill>
          <a:blip r:embed="rId5"/>
          <a:stretch>
            <a:fillRect/>
          </a:stretch>
        </p:blipFill>
        <p:spPr>
          <a:xfrm>
            <a:off x="2739051" y="339540"/>
            <a:ext cx="3112619" cy="1651186"/>
          </a:xfrm>
          <a:prstGeom prst="rect">
            <a:avLst/>
          </a:prstGeom>
        </p:spPr>
      </p:pic>
      <p:pic>
        <p:nvPicPr>
          <p:cNvPr id="78" name="Εικόνα 77">
            <a:extLst>
              <a:ext uri="{FF2B5EF4-FFF2-40B4-BE49-F238E27FC236}">
                <a16:creationId xmlns:a16="http://schemas.microsoft.com/office/drawing/2014/main" id="{E23CC237-9F43-4FE4-9687-0F89D2695F8B}"/>
              </a:ext>
            </a:extLst>
          </p:cNvPr>
          <p:cNvPicPr>
            <a:picLocks noChangeAspect="1"/>
          </p:cNvPicPr>
          <p:nvPr/>
        </p:nvPicPr>
        <p:blipFill>
          <a:blip r:embed="rId6"/>
          <a:stretch>
            <a:fillRect/>
          </a:stretch>
        </p:blipFill>
        <p:spPr>
          <a:xfrm>
            <a:off x="6328533" y="339540"/>
            <a:ext cx="2523744" cy="1688592"/>
          </a:xfrm>
          <a:prstGeom prst="rect">
            <a:avLst/>
          </a:prstGeom>
        </p:spPr>
      </p:pic>
      <p:pic>
        <p:nvPicPr>
          <p:cNvPr id="80" name="Εικόνα 79">
            <a:extLst>
              <a:ext uri="{FF2B5EF4-FFF2-40B4-BE49-F238E27FC236}">
                <a16:creationId xmlns:a16="http://schemas.microsoft.com/office/drawing/2014/main" id="{F796E651-97C5-4376-A53A-E47C443D5C36}"/>
              </a:ext>
            </a:extLst>
          </p:cNvPr>
          <p:cNvPicPr>
            <a:picLocks noChangeAspect="1"/>
          </p:cNvPicPr>
          <p:nvPr/>
        </p:nvPicPr>
        <p:blipFill>
          <a:blip r:embed="rId7"/>
          <a:stretch>
            <a:fillRect/>
          </a:stretch>
        </p:blipFill>
        <p:spPr>
          <a:xfrm>
            <a:off x="9191865" y="339540"/>
            <a:ext cx="2328909" cy="1746682"/>
          </a:xfrm>
          <a:prstGeom prst="rect">
            <a:avLst/>
          </a:prstGeom>
        </p:spPr>
      </p:pic>
      <p:pic>
        <p:nvPicPr>
          <p:cNvPr id="82" name="Εικόνα 81">
            <a:extLst>
              <a:ext uri="{FF2B5EF4-FFF2-40B4-BE49-F238E27FC236}">
                <a16:creationId xmlns:a16="http://schemas.microsoft.com/office/drawing/2014/main" id="{46874E6A-2ECC-482E-AC09-26507E506379}"/>
              </a:ext>
            </a:extLst>
          </p:cNvPr>
          <p:cNvPicPr>
            <a:picLocks noChangeAspect="1"/>
          </p:cNvPicPr>
          <p:nvPr/>
        </p:nvPicPr>
        <p:blipFill>
          <a:blip r:embed="rId8"/>
          <a:stretch>
            <a:fillRect/>
          </a:stretch>
        </p:blipFill>
        <p:spPr>
          <a:xfrm>
            <a:off x="2748576" y="2257788"/>
            <a:ext cx="2612994" cy="1959746"/>
          </a:xfrm>
          <a:prstGeom prst="rect">
            <a:avLst/>
          </a:prstGeom>
        </p:spPr>
      </p:pic>
      <p:pic>
        <p:nvPicPr>
          <p:cNvPr id="84" name="Εικόνα 83" descr="Εικόνα που περιέχει υπαίθριος, άνδρας, βρώμα, όρθιος&#10;&#10;Περιγραφή που δημιουργήθηκε αυτόματα">
            <a:extLst>
              <a:ext uri="{FF2B5EF4-FFF2-40B4-BE49-F238E27FC236}">
                <a16:creationId xmlns:a16="http://schemas.microsoft.com/office/drawing/2014/main" id="{8753ECCB-DA33-45EA-8F8F-8F19CE79F9AB}"/>
              </a:ext>
            </a:extLst>
          </p:cNvPr>
          <p:cNvPicPr>
            <a:picLocks noChangeAspect="1"/>
          </p:cNvPicPr>
          <p:nvPr/>
        </p:nvPicPr>
        <p:blipFill>
          <a:blip r:embed="rId9"/>
          <a:stretch>
            <a:fillRect/>
          </a:stretch>
        </p:blipFill>
        <p:spPr>
          <a:xfrm>
            <a:off x="5808912" y="2237181"/>
            <a:ext cx="2629083" cy="1971813"/>
          </a:xfrm>
          <a:prstGeom prst="rect">
            <a:avLst/>
          </a:prstGeom>
        </p:spPr>
      </p:pic>
      <p:pic>
        <p:nvPicPr>
          <p:cNvPr id="86" name="Εικόνα 85" descr="Εικόνα που περιέχει υπαίθριος, πάγκος, νερό, καθιστός&#10;&#10;Περιγραφή που δημιουργήθηκε αυτόματα">
            <a:extLst>
              <a:ext uri="{FF2B5EF4-FFF2-40B4-BE49-F238E27FC236}">
                <a16:creationId xmlns:a16="http://schemas.microsoft.com/office/drawing/2014/main" id="{15E3862E-130A-43AD-970C-EC91B6803B3E}"/>
              </a:ext>
            </a:extLst>
          </p:cNvPr>
          <p:cNvPicPr>
            <a:picLocks noChangeAspect="1"/>
          </p:cNvPicPr>
          <p:nvPr/>
        </p:nvPicPr>
        <p:blipFill>
          <a:blip r:embed="rId10"/>
          <a:stretch>
            <a:fillRect/>
          </a:stretch>
        </p:blipFill>
        <p:spPr>
          <a:xfrm>
            <a:off x="8885338" y="2290422"/>
            <a:ext cx="2605011" cy="1953759"/>
          </a:xfrm>
          <a:prstGeom prst="rect">
            <a:avLst/>
          </a:prstGeom>
        </p:spPr>
      </p:pic>
      <p:pic>
        <p:nvPicPr>
          <p:cNvPr id="88" name="Εικόνα 87" descr="Εικόνα που περιέχει εσωτερικό, άτομο, οροφή, άτομα&#10;&#10;Περιγραφή που δημιουργήθηκε αυτόματα">
            <a:extLst>
              <a:ext uri="{FF2B5EF4-FFF2-40B4-BE49-F238E27FC236}">
                <a16:creationId xmlns:a16="http://schemas.microsoft.com/office/drawing/2014/main" id="{2DE91EAA-C5A8-4808-A919-1219AA5C23F1}"/>
              </a:ext>
            </a:extLst>
          </p:cNvPr>
          <p:cNvPicPr>
            <a:picLocks noChangeAspect="1"/>
          </p:cNvPicPr>
          <p:nvPr/>
        </p:nvPicPr>
        <p:blipFill>
          <a:blip r:embed="rId11"/>
          <a:stretch>
            <a:fillRect/>
          </a:stretch>
        </p:blipFill>
        <p:spPr>
          <a:xfrm>
            <a:off x="2726117" y="4425089"/>
            <a:ext cx="2776324" cy="2082243"/>
          </a:xfrm>
          <a:prstGeom prst="rect">
            <a:avLst/>
          </a:prstGeom>
        </p:spPr>
      </p:pic>
      <p:pic>
        <p:nvPicPr>
          <p:cNvPr id="90" name="Εικόνα 89" descr="Εικόνα που περιέχει εσωτερικό, άτομο, καθιστός, δωμάτιο&#10;&#10;Περιγραφή που δημιουργήθηκε αυτόματα">
            <a:extLst>
              <a:ext uri="{FF2B5EF4-FFF2-40B4-BE49-F238E27FC236}">
                <a16:creationId xmlns:a16="http://schemas.microsoft.com/office/drawing/2014/main" id="{283E722F-194D-44A1-84D6-ED266E1BD49D}"/>
              </a:ext>
            </a:extLst>
          </p:cNvPr>
          <p:cNvPicPr>
            <a:picLocks noChangeAspect="1"/>
          </p:cNvPicPr>
          <p:nvPr/>
        </p:nvPicPr>
        <p:blipFill>
          <a:blip r:embed="rId12"/>
          <a:stretch>
            <a:fillRect/>
          </a:stretch>
        </p:blipFill>
        <p:spPr>
          <a:xfrm>
            <a:off x="5757990" y="4455450"/>
            <a:ext cx="2708613" cy="2031460"/>
          </a:xfrm>
          <a:prstGeom prst="rect">
            <a:avLst/>
          </a:prstGeom>
        </p:spPr>
      </p:pic>
      <p:pic>
        <p:nvPicPr>
          <p:cNvPr id="92" name="Εικόνα 91" descr="Εικόνα που περιέχει υπαίθριος, βράχος, βουνό, φύση&#10;&#10;Περιγραφή που δημιουργήθηκε αυτόματα">
            <a:extLst>
              <a:ext uri="{FF2B5EF4-FFF2-40B4-BE49-F238E27FC236}">
                <a16:creationId xmlns:a16="http://schemas.microsoft.com/office/drawing/2014/main" id="{5602BC08-6143-4E46-A838-B5644FDFA662}"/>
              </a:ext>
            </a:extLst>
          </p:cNvPr>
          <p:cNvPicPr>
            <a:picLocks noChangeAspect="1"/>
          </p:cNvPicPr>
          <p:nvPr/>
        </p:nvPicPr>
        <p:blipFill>
          <a:blip r:embed="rId13"/>
          <a:stretch>
            <a:fillRect/>
          </a:stretch>
        </p:blipFill>
        <p:spPr>
          <a:xfrm>
            <a:off x="8722152" y="4467273"/>
            <a:ext cx="2768197" cy="2075567"/>
          </a:xfrm>
          <a:prstGeom prst="rect">
            <a:avLst/>
          </a:prstGeom>
        </p:spPr>
      </p:pic>
      <p:pic>
        <p:nvPicPr>
          <p:cNvPr id="2" name="Εικόνα 1" descr="Εικόνα που περιέχει υπογραφή&#10;&#10;Περιγραφή που δημιουργήθηκε αυτόματα">
            <a:extLst>
              <a:ext uri="{FF2B5EF4-FFF2-40B4-BE49-F238E27FC236}">
                <a16:creationId xmlns:a16="http://schemas.microsoft.com/office/drawing/2014/main" id="{C2F51062-64D5-4B18-96F5-116507D465A4}"/>
              </a:ext>
            </a:extLst>
          </p:cNvPr>
          <p:cNvPicPr>
            <a:picLocks noChangeAspect="1"/>
          </p:cNvPicPr>
          <p:nvPr/>
        </p:nvPicPr>
        <p:blipFill>
          <a:blip r:embed="rId14"/>
          <a:stretch>
            <a:fillRect/>
          </a:stretch>
        </p:blipFill>
        <p:spPr>
          <a:xfrm>
            <a:off x="11583427" y="6288440"/>
            <a:ext cx="396654" cy="443354"/>
          </a:xfrm>
          <a:prstGeom prst="rect">
            <a:avLst/>
          </a:prstGeom>
        </p:spPr>
      </p:pic>
    </p:spTree>
    <p:extLst>
      <p:ext uri="{BB962C8B-B14F-4D97-AF65-F5344CB8AC3E}">
        <p14:creationId xmlns:p14="http://schemas.microsoft.com/office/powerpoint/2010/main" val="388665655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pic>
        <p:nvPicPr>
          <p:cNvPr id="95" name="Picture 2">
            <a:extLst>
              <a:ext uri="{FF2B5EF4-FFF2-40B4-BE49-F238E27FC236}">
                <a16:creationId xmlns:a16="http://schemas.microsoft.com/office/drawing/2014/main" id="{48C316E1-D12D-499B-8EE5-4D812677D69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97" name="Group 96">
            <a:extLst>
              <a:ext uri="{FF2B5EF4-FFF2-40B4-BE49-F238E27FC236}">
                <a16:creationId xmlns:a16="http://schemas.microsoft.com/office/drawing/2014/main" id="{D8CFE9B4-1CEA-42F0-AF67-4A7E44E200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98" name="Rectangle 5">
              <a:extLst>
                <a:ext uri="{FF2B5EF4-FFF2-40B4-BE49-F238E27FC236}">
                  <a16:creationId xmlns:a16="http://schemas.microsoft.com/office/drawing/2014/main" id="{6ED5C455-8278-4BF6-A8C6-27206EC6BEC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99" name="Freeform 6">
              <a:extLst>
                <a:ext uri="{FF2B5EF4-FFF2-40B4-BE49-F238E27FC236}">
                  <a16:creationId xmlns:a16="http://schemas.microsoft.com/office/drawing/2014/main" id="{F1B20380-E805-4179-BC6F-806EEECDDA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0" name="Freeform 7">
              <a:extLst>
                <a:ext uri="{FF2B5EF4-FFF2-40B4-BE49-F238E27FC236}">
                  <a16:creationId xmlns:a16="http://schemas.microsoft.com/office/drawing/2014/main" id="{5A56BB94-3CA0-4ED6-8DD7-6816451905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1" name="Rectangle 8">
              <a:extLst>
                <a:ext uri="{FF2B5EF4-FFF2-40B4-BE49-F238E27FC236}">
                  <a16:creationId xmlns:a16="http://schemas.microsoft.com/office/drawing/2014/main" id="{18E54468-3AE4-4A05-9F8E-1AB623E3E66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02" name="Freeform 9">
              <a:extLst>
                <a:ext uri="{FF2B5EF4-FFF2-40B4-BE49-F238E27FC236}">
                  <a16:creationId xmlns:a16="http://schemas.microsoft.com/office/drawing/2014/main" id="{43F2291D-5C37-40EE-AA95-E200574A26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3" name="Freeform 10">
              <a:extLst>
                <a:ext uri="{FF2B5EF4-FFF2-40B4-BE49-F238E27FC236}">
                  <a16:creationId xmlns:a16="http://schemas.microsoft.com/office/drawing/2014/main" id="{23B8E8A7-B09D-4C37-A551-320FC7E88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4" name="Freeform 11">
              <a:extLst>
                <a:ext uri="{FF2B5EF4-FFF2-40B4-BE49-F238E27FC236}">
                  <a16:creationId xmlns:a16="http://schemas.microsoft.com/office/drawing/2014/main" id="{49EFA564-310C-4EF4-874A-6001C5C75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5" name="Freeform 12">
              <a:extLst>
                <a:ext uri="{FF2B5EF4-FFF2-40B4-BE49-F238E27FC236}">
                  <a16:creationId xmlns:a16="http://schemas.microsoft.com/office/drawing/2014/main" id="{C744A023-1131-4AE7-ADB4-84FB84DCBD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6" name="Freeform 13">
              <a:extLst>
                <a:ext uri="{FF2B5EF4-FFF2-40B4-BE49-F238E27FC236}">
                  <a16:creationId xmlns:a16="http://schemas.microsoft.com/office/drawing/2014/main" id="{60FE0328-9A2B-48D3-A7A3-57CF4C10C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7" name="Freeform 14">
              <a:extLst>
                <a:ext uri="{FF2B5EF4-FFF2-40B4-BE49-F238E27FC236}">
                  <a16:creationId xmlns:a16="http://schemas.microsoft.com/office/drawing/2014/main" id="{ECE8A752-2387-426C-96FC-7573D1837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8" name="Freeform 15">
              <a:extLst>
                <a:ext uri="{FF2B5EF4-FFF2-40B4-BE49-F238E27FC236}">
                  <a16:creationId xmlns:a16="http://schemas.microsoft.com/office/drawing/2014/main" id="{5D2CCCE8-3FC2-4FB3-BD8B-A711B9AE36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9" name="Freeform 16">
              <a:extLst>
                <a:ext uri="{FF2B5EF4-FFF2-40B4-BE49-F238E27FC236}">
                  <a16:creationId xmlns:a16="http://schemas.microsoft.com/office/drawing/2014/main" id="{38D0FDAE-8564-4F16-B65A-938F2ED347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0" name="Freeform 17">
              <a:extLst>
                <a:ext uri="{FF2B5EF4-FFF2-40B4-BE49-F238E27FC236}">
                  <a16:creationId xmlns:a16="http://schemas.microsoft.com/office/drawing/2014/main" id="{0562BD34-B6B0-4E0F-A2DB-8561A6ECE8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1" name="Freeform 18">
              <a:extLst>
                <a:ext uri="{FF2B5EF4-FFF2-40B4-BE49-F238E27FC236}">
                  <a16:creationId xmlns:a16="http://schemas.microsoft.com/office/drawing/2014/main" id="{0A12D88B-018B-4A6B-B022-EB86942A02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2" name="Freeform 19">
              <a:extLst>
                <a:ext uri="{FF2B5EF4-FFF2-40B4-BE49-F238E27FC236}">
                  <a16:creationId xmlns:a16="http://schemas.microsoft.com/office/drawing/2014/main" id="{2AED157D-F159-4800-A6AA-6A1091E4BF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3" name="Freeform 20">
              <a:extLst>
                <a:ext uri="{FF2B5EF4-FFF2-40B4-BE49-F238E27FC236}">
                  <a16:creationId xmlns:a16="http://schemas.microsoft.com/office/drawing/2014/main" id="{9F5985F2-C0CE-4A8C-805C-793879B11C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4" name="Freeform 21">
              <a:extLst>
                <a:ext uri="{FF2B5EF4-FFF2-40B4-BE49-F238E27FC236}">
                  <a16:creationId xmlns:a16="http://schemas.microsoft.com/office/drawing/2014/main" id="{DD1BD296-59A9-4921-87CC-384F5C31245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5" name="Freeform 22">
              <a:extLst>
                <a:ext uri="{FF2B5EF4-FFF2-40B4-BE49-F238E27FC236}">
                  <a16:creationId xmlns:a16="http://schemas.microsoft.com/office/drawing/2014/main" id="{BBAF20E7-9EE2-4064-88CF-F27131435F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6" name="Freeform 23">
              <a:extLst>
                <a:ext uri="{FF2B5EF4-FFF2-40B4-BE49-F238E27FC236}">
                  <a16:creationId xmlns:a16="http://schemas.microsoft.com/office/drawing/2014/main" id="{9FE39585-A51C-4C48-819C-56283F827B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7" name="Freeform 24">
              <a:extLst>
                <a:ext uri="{FF2B5EF4-FFF2-40B4-BE49-F238E27FC236}">
                  <a16:creationId xmlns:a16="http://schemas.microsoft.com/office/drawing/2014/main" id="{E30E8E46-3EC5-4110-BF37-C14F2E8F35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8" name="Freeform 25">
              <a:extLst>
                <a:ext uri="{FF2B5EF4-FFF2-40B4-BE49-F238E27FC236}">
                  <a16:creationId xmlns:a16="http://schemas.microsoft.com/office/drawing/2014/main" id="{61614453-7A96-4E11-B8D5-F643A1520A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9" name="Freeform 26">
              <a:extLst>
                <a:ext uri="{FF2B5EF4-FFF2-40B4-BE49-F238E27FC236}">
                  <a16:creationId xmlns:a16="http://schemas.microsoft.com/office/drawing/2014/main" id="{5C378CE0-ADB7-4677-9049-9C3DDA92EE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0" name="Freeform 27">
              <a:extLst>
                <a:ext uri="{FF2B5EF4-FFF2-40B4-BE49-F238E27FC236}">
                  <a16:creationId xmlns:a16="http://schemas.microsoft.com/office/drawing/2014/main" id="{C24B1E06-7654-4486-B9B8-AB34AA0811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1" name="Freeform 28">
              <a:extLst>
                <a:ext uri="{FF2B5EF4-FFF2-40B4-BE49-F238E27FC236}">
                  <a16:creationId xmlns:a16="http://schemas.microsoft.com/office/drawing/2014/main" id="{30A34863-0317-4C9C-8540-5FD4B2B09A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2" name="Freeform 29">
              <a:extLst>
                <a:ext uri="{FF2B5EF4-FFF2-40B4-BE49-F238E27FC236}">
                  <a16:creationId xmlns:a16="http://schemas.microsoft.com/office/drawing/2014/main" id="{5EB3BDA0-73A0-4672-A86B-892F333E5D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3" name="Freeform 30">
              <a:extLst>
                <a:ext uri="{FF2B5EF4-FFF2-40B4-BE49-F238E27FC236}">
                  <a16:creationId xmlns:a16="http://schemas.microsoft.com/office/drawing/2014/main" id="{2DA5CF10-F5C4-4E44-816F-71E497B34C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4" name="Freeform 31">
              <a:extLst>
                <a:ext uri="{FF2B5EF4-FFF2-40B4-BE49-F238E27FC236}">
                  <a16:creationId xmlns:a16="http://schemas.microsoft.com/office/drawing/2014/main" id="{88370F3F-76F9-4D4A-A1B4-905E7B04C5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5" name="Freeform 32">
              <a:extLst>
                <a:ext uri="{FF2B5EF4-FFF2-40B4-BE49-F238E27FC236}">
                  <a16:creationId xmlns:a16="http://schemas.microsoft.com/office/drawing/2014/main" id="{43672A3B-DC1B-4202-A97E-C25EE04C91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6" name="Rectangle 33">
              <a:extLst>
                <a:ext uri="{FF2B5EF4-FFF2-40B4-BE49-F238E27FC236}">
                  <a16:creationId xmlns:a16="http://schemas.microsoft.com/office/drawing/2014/main" id="{BDF264DF-1AC2-4628-A993-57B3056A845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27" name="Freeform 34">
              <a:extLst>
                <a:ext uri="{FF2B5EF4-FFF2-40B4-BE49-F238E27FC236}">
                  <a16:creationId xmlns:a16="http://schemas.microsoft.com/office/drawing/2014/main" id="{86733DE3-DBDE-4F9B-B31D-7B17284779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8" name="Freeform 35">
              <a:extLst>
                <a:ext uri="{FF2B5EF4-FFF2-40B4-BE49-F238E27FC236}">
                  <a16:creationId xmlns:a16="http://schemas.microsoft.com/office/drawing/2014/main" id="{AA5B9878-290B-4949-94AB-6CCD9790C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9" name="Freeform 36">
              <a:extLst>
                <a:ext uri="{FF2B5EF4-FFF2-40B4-BE49-F238E27FC236}">
                  <a16:creationId xmlns:a16="http://schemas.microsoft.com/office/drawing/2014/main" id="{38E56F17-81A9-481D-95C0-476D0E0F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0" name="Freeform 37">
              <a:extLst>
                <a:ext uri="{FF2B5EF4-FFF2-40B4-BE49-F238E27FC236}">
                  <a16:creationId xmlns:a16="http://schemas.microsoft.com/office/drawing/2014/main" id="{4F6F4FCA-99E4-4F62-8D11-0E718EB3E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1" name="Freeform 38">
              <a:extLst>
                <a:ext uri="{FF2B5EF4-FFF2-40B4-BE49-F238E27FC236}">
                  <a16:creationId xmlns:a16="http://schemas.microsoft.com/office/drawing/2014/main" id="{10D6D295-72D3-4B5B-952A-D02061B1E1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2" name="Freeform 39">
              <a:extLst>
                <a:ext uri="{FF2B5EF4-FFF2-40B4-BE49-F238E27FC236}">
                  <a16:creationId xmlns:a16="http://schemas.microsoft.com/office/drawing/2014/main" id="{57C349D6-0CE5-45D2-ACAA-DF73572DA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3" name="Freeform 40">
              <a:extLst>
                <a:ext uri="{FF2B5EF4-FFF2-40B4-BE49-F238E27FC236}">
                  <a16:creationId xmlns:a16="http://schemas.microsoft.com/office/drawing/2014/main" id="{5F912B7C-61F6-42C3-BC5F-890036E297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4" name="Freeform 41">
              <a:extLst>
                <a:ext uri="{FF2B5EF4-FFF2-40B4-BE49-F238E27FC236}">
                  <a16:creationId xmlns:a16="http://schemas.microsoft.com/office/drawing/2014/main" id="{5B5FC0F8-12B6-45AB-86FC-8FE084855B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5" name="Freeform 42">
              <a:extLst>
                <a:ext uri="{FF2B5EF4-FFF2-40B4-BE49-F238E27FC236}">
                  <a16:creationId xmlns:a16="http://schemas.microsoft.com/office/drawing/2014/main" id="{54D19451-5E58-494E-84B6-F57F4CF737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6" name="Freeform 43">
              <a:extLst>
                <a:ext uri="{FF2B5EF4-FFF2-40B4-BE49-F238E27FC236}">
                  <a16:creationId xmlns:a16="http://schemas.microsoft.com/office/drawing/2014/main" id="{CC247F34-DC50-489C-9F08-D53B671BD4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7" name="Freeform 44">
              <a:extLst>
                <a:ext uri="{FF2B5EF4-FFF2-40B4-BE49-F238E27FC236}">
                  <a16:creationId xmlns:a16="http://schemas.microsoft.com/office/drawing/2014/main" id="{5C27A7EE-382B-491E-BE1B-8EB3451707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8" name="Rectangle 45">
              <a:extLst>
                <a:ext uri="{FF2B5EF4-FFF2-40B4-BE49-F238E27FC236}">
                  <a16:creationId xmlns:a16="http://schemas.microsoft.com/office/drawing/2014/main" id="{CC844D85-2CEA-437B-9406-C4BB2249730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39" name="Freeform 46">
              <a:extLst>
                <a:ext uri="{FF2B5EF4-FFF2-40B4-BE49-F238E27FC236}">
                  <a16:creationId xmlns:a16="http://schemas.microsoft.com/office/drawing/2014/main" id="{BB595BC8-6017-4A1C-9F7A-BB13003DF7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0" name="Freeform 47">
              <a:extLst>
                <a:ext uri="{FF2B5EF4-FFF2-40B4-BE49-F238E27FC236}">
                  <a16:creationId xmlns:a16="http://schemas.microsoft.com/office/drawing/2014/main" id="{A9E47C23-2CDD-41DF-91FC-8AFC17A993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1" name="Freeform 48">
              <a:extLst>
                <a:ext uri="{FF2B5EF4-FFF2-40B4-BE49-F238E27FC236}">
                  <a16:creationId xmlns:a16="http://schemas.microsoft.com/office/drawing/2014/main" id="{58902058-589E-4020-B06C-CCD578084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2" name="Freeform 49">
              <a:extLst>
                <a:ext uri="{FF2B5EF4-FFF2-40B4-BE49-F238E27FC236}">
                  <a16:creationId xmlns:a16="http://schemas.microsoft.com/office/drawing/2014/main" id="{B3F1E440-F01D-4525-B720-344EF6AC024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3" name="Freeform 50">
              <a:extLst>
                <a:ext uri="{FF2B5EF4-FFF2-40B4-BE49-F238E27FC236}">
                  <a16:creationId xmlns:a16="http://schemas.microsoft.com/office/drawing/2014/main" id="{638147A0-9DD3-41F5-94F8-B27FC6BD4D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4" name="Freeform 51">
              <a:extLst>
                <a:ext uri="{FF2B5EF4-FFF2-40B4-BE49-F238E27FC236}">
                  <a16:creationId xmlns:a16="http://schemas.microsoft.com/office/drawing/2014/main" id="{7E16EB90-F32A-4681-A402-7CC6F9B7AE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5" name="Freeform 52">
              <a:extLst>
                <a:ext uri="{FF2B5EF4-FFF2-40B4-BE49-F238E27FC236}">
                  <a16:creationId xmlns:a16="http://schemas.microsoft.com/office/drawing/2014/main" id="{712B88B5-B06E-421E-8849-D7E263BD0B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6" name="Freeform 53">
              <a:extLst>
                <a:ext uri="{FF2B5EF4-FFF2-40B4-BE49-F238E27FC236}">
                  <a16:creationId xmlns:a16="http://schemas.microsoft.com/office/drawing/2014/main" id="{B116AE53-1645-4C45-B317-042A70EBBF1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7" name="Freeform 54">
              <a:extLst>
                <a:ext uri="{FF2B5EF4-FFF2-40B4-BE49-F238E27FC236}">
                  <a16:creationId xmlns:a16="http://schemas.microsoft.com/office/drawing/2014/main" id="{084AC6E1-032B-42A5-B94E-B1BA0B0B74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8" name="Freeform 55">
              <a:extLst>
                <a:ext uri="{FF2B5EF4-FFF2-40B4-BE49-F238E27FC236}">
                  <a16:creationId xmlns:a16="http://schemas.microsoft.com/office/drawing/2014/main" id="{EDCE0B98-FD8B-4562-8E01-DD9821C45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9" name="Freeform 56">
              <a:extLst>
                <a:ext uri="{FF2B5EF4-FFF2-40B4-BE49-F238E27FC236}">
                  <a16:creationId xmlns:a16="http://schemas.microsoft.com/office/drawing/2014/main" id="{D610671D-738A-4E1E-8561-76E5018E02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0" name="Freeform 57">
              <a:extLst>
                <a:ext uri="{FF2B5EF4-FFF2-40B4-BE49-F238E27FC236}">
                  <a16:creationId xmlns:a16="http://schemas.microsoft.com/office/drawing/2014/main" id="{67F9F68E-A862-43F2-A47D-F05E4973F2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1" name="Freeform 58">
              <a:extLst>
                <a:ext uri="{FF2B5EF4-FFF2-40B4-BE49-F238E27FC236}">
                  <a16:creationId xmlns:a16="http://schemas.microsoft.com/office/drawing/2014/main" id="{4DCF9AAB-4FB6-456F-BC9E-A7E4E0248F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
        <p:nvSpPr>
          <p:cNvPr id="9" name="TextBox 8">
            <a:extLst>
              <a:ext uri="{FF2B5EF4-FFF2-40B4-BE49-F238E27FC236}">
                <a16:creationId xmlns:a16="http://schemas.microsoft.com/office/drawing/2014/main" id="{627C556E-3D3D-4528-B15D-D6C7B9E7265A}"/>
              </a:ext>
            </a:extLst>
          </p:cNvPr>
          <p:cNvSpPr txBox="1"/>
          <p:nvPr/>
        </p:nvSpPr>
        <p:spPr>
          <a:xfrm>
            <a:off x="7962314" y="1258538"/>
            <a:ext cx="3627235" cy="2891187"/>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endParaRPr lang="el-GR" sz="3600" cap="all" dirty="0">
              <a:latin typeface="+mj-lt"/>
              <a:ea typeface="+mj-ea"/>
              <a:cs typeface="+mj-cs"/>
            </a:endParaRPr>
          </a:p>
          <a:p>
            <a:pPr algn="ctr" defTabSz="914400">
              <a:lnSpc>
                <a:spcPct val="90000"/>
              </a:lnSpc>
              <a:spcBef>
                <a:spcPct val="0"/>
              </a:spcBef>
              <a:spcAft>
                <a:spcPts val="600"/>
              </a:spcAft>
            </a:pPr>
            <a:endParaRPr lang="el-GR" sz="3600" cap="all" dirty="0">
              <a:latin typeface="+mj-lt"/>
              <a:ea typeface="+mj-ea"/>
              <a:cs typeface="+mj-cs"/>
            </a:endParaRPr>
          </a:p>
          <a:p>
            <a:pPr algn="ctr" defTabSz="914400">
              <a:lnSpc>
                <a:spcPct val="90000"/>
              </a:lnSpc>
              <a:spcBef>
                <a:spcPct val="0"/>
              </a:spcBef>
              <a:spcAft>
                <a:spcPts val="600"/>
              </a:spcAft>
            </a:pPr>
            <a:endParaRPr lang="el-GR" sz="3600" cap="all" dirty="0">
              <a:latin typeface="+mj-lt"/>
              <a:ea typeface="+mj-ea"/>
              <a:cs typeface="+mj-cs"/>
            </a:endParaRPr>
          </a:p>
        </p:txBody>
      </p:sp>
      <p:sp>
        <p:nvSpPr>
          <p:cNvPr id="153" name="Round Single Corner Rectangle 26">
            <a:extLst>
              <a:ext uri="{FF2B5EF4-FFF2-40B4-BE49-F238E27FC236}">
                <a16:creationId xmlns:a16="http://schemas.microsoft.com/office/drawing/2014/main" id="{8821388C-0375-4131-A2D8-CA9BFF158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8949" y="808057"/>
            <a:ext cx="3281362" cy="2536764"/>
          </a:xfrm>
          <a:prstGeom prst="round1Rect">
            <a:avLst>
              <a:gd name="adj" fmla="val 6363"/>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Εικόνα 16">
            <a:extLst>
              <a:ext uri="{FF2B5EF4-FFF2-40B4-BE49-F238E27FC236}">
                <a16:creationId xmlns:a16="http://schemas.microsoft.com/office/drawing/2014/main" id="{601A35FC-5B05-4E87-960E-86B2F9FDB298}"/>
              </a:ext>
            </a:extLst>
          </p:cNvPr>
          <p:cNvPicPr>
            <a:picLocks noChangeAspect="1"/>
          </p:cNvPicPr>
          <p:nvPr/>
        </p:nvPicPr>
        <p:blipFill>
          <a:blip r:embed="rId5"/>
          <a:stretch/>
        </p:blipFill>
        <p:spPr>
          <a:xfrm>
            <a:off x="1485239" y="1112714"/>
            <a:ext cx="1908781" cy="1908781"/>
          </a:xfrm>
          <a:prstGeom prst="rect">
            <a:avLst/>
          </a:prstGeom>
        </p:spPr>
      </p:pic>
      <p:sp>
        <p:nvSpPr>
          <p:cNvPr id="155" name="Round Diagonal Corner Rectangle 25">
            <a:extLst>
              <a:ext uri="{FF2B5EF4-FFF2-40B4-BE49-F238E27FC236}">
                <a16:creationId xmlns:a16="http://schemas.microsoft.com/office/drawing/2014/main" id="{7264F6E8-6F75-48CD-8B7B-135B535265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2176" y="808056"/>
            <a:ext cx="3282696" cy="2536765"/>
          </a:xfrm>
          <a:prstGeom prst="round2DiagRect">
            <a:avLst>
              <a:gd name="adj1" fmla="val 0"/>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Εικόνα 14">
            <a:extLst>
              <a:ext uri="{FF2B5EF4-FFF2-40B4-BE49-F238E27FC236}">
                <a16:creationId xmlns:a16="http://schemas.microsoft.com/office/drawing/2014/main" id="{ED45EF0C-6B59-43E5-BBD2-9BA66A690F01}"/>
              </a:ext>
            </a:extLst>
          </p:cNvPr>
          <p:cNvPicPr>
            <a:picLocks noChangeAspect="1"/>
          </p:cNvPicPr>
          <p:nvPr/>
        </p:nvPicPr>
        <p:blipFill>
          <a:blip r:embed="rId6"/>
          <a:srcRect/>
          <a:stretch/>
        </p:blipFill>
        <p:spPr>
          <a:xfrm>
            <a:off x="4833676" y="1494427"/>
            <a:ext cx="2139696" cy="1164019"/>
          </a:xfrm>
          <a:prstGeom prst="rect">
            <a:avLst/>
          </a:prstGeom>
        </p:spPr>
      </p:pic>
      <p:sp>
        <p:nvSpPr>
          <p:cNvPr id="157" name="Round Diagonal Corner Rectangle 12">
            <a:extLst>
              <a:ext uri="{FF2B5EF4-FFF2-40B4-BE49-F238E27FC236}">
                <a16:creationId xmlns:a16="http://schemas.microsoft.com/office/drawing/2014/main" id="{EFD11081-9F3E-44F4-AEF7-40CD1D30E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9326" y="3505685"/>
            <a:ext cx="3282696" cy="2536765"/>
          </a:xfrm>
          <a:prstGeom prst="round2DiagRect">
            <a:avLst>
              <a:gd name="adj1" fmla="val 0"/>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Εικόνα 20">
            <a:extLst>
              <a:ext uri="{FF2B5EF4-FFF2-40B4-BE49-F238E27FC236}">
                <a16:creationId xmlns:a16="http://schemas.microsoft.com/office/drawing/2014/main" id="{4DC68C7B-F34A-4E18-A3F6-D166ADCF1829}"/>
              </a:ext>
            </a:extLst>
          </p:cNvPr>
          <p:cNvPicPr>
            <a:picLocks noChangeAspect="1"/>
          </p:cNvPicPr>
          <p:nvPr/>
        </p:nvPicPr>
        <p:blipFill>
          <a:blip r:embed="rId7"/>
          <a:srcRect/>
          <a:stretch/>
        </p:blipFill>
        <p:spPr>
          <a:xfrm>
            <a:off x="1380826" y="4173391"/>
            <a:ext cx="2139696" cy="1201350"/>
          </a:xfrm>
          <a:prstGeom prst="rect">
            <a:avLst/>
          </a:prstGeom>
        </p:spPr>
      </p:pic>
      <p:sp>
        <p:nvSpPr>
          <p:cNvPr id="159" name="Round Single Corner Rectangle 27">
            <a:extLst>
              <a:ext uri="{FF2B5EF4-FFF2-40B4-BE49-F238E27FC236}">
                <a16:creationId xmlns:a16="http://schemas.microsoft.com/office/drawing/2014/main" id="{F3FAD580-9D14-4433-91D3-2687FC07B3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4251677" y="3505687"/>
            <a:ext cx="3281238" cy="2536763"/>
          </a:xfrm>
          <a:prstGeom prst="round1Rect">
            <a:avLst>
              <a:gd name="adj" fmla="val 9975"/>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 name="Εικόνα 18">
            <a:extLst>
              <a:ext uri="{FF2B5EF4-FFF2-40B4-BE49-F238E27FC236}">
                <a16:creationId xmlns:a16="http://schemas.microsoft.com/office/drawing/2014/main" id="{7D1C4D22-964D-4B03-B161-3AE583568649}"/>
              </a:ext>
            </a:extLst>
          </p:cNvPr>
          <p:cNvPicPr>
            <a:picLocks noChangeAspect="1"/>
          </p:cNvPicPr>
          <p:nvPr/>
        </p:nvPicPr>
        <p:blipFill>
          <a:blip r:embed="rId8"/>
          <a:srcRect/>
          <a:stretch/>
        </p:blipFill>
        <p:spPr>
          <a:xfrm>
            <a:off x="4822448" y="4033137"/>
            <a:ext cx="2139696" cy="1481860"/>
          </a:xfrm>
          <a:prstGeom prst="rect">
            <a:avLst/>
          </a:prstGeom>
        </p:spPr>
      </p:pic>
      <p:sp>
        <p:nvSpPr>
          <p:cNvPr id="3" name="TextBox 2">
            <a:extLst>
              <a:ext uri="{FF2B5EF4-FFF2-40B4-BE49-F238E27FC236}">
                <a16:creationId xmlns:a16="http://schemas.microsoft.com/office/drawing/2014/main" id="{0B8CAA39-9593-584F-872F-0BD5B12BB07F}"/>
              </a:ext>
            </a:extLst>
          </p:cNvPr>
          <p:cNvSpPr txBox="1"/>
          <p:nvPr/>
        </p:nvSpPr>
        <p:spPr>
          <a:xfrm>
            <a:off x="8300732" y="2872391"/>
            <a:ext cx="3282695" cy="1077218"/>
          </a:xfrm>
          <a:prstGeom prst="rect">
            <a:avLst/>
          </a:prstGeom>
          <a:noFill/>
        </p:spPr>
        <p:txBody>
          <a:bodyPr wrap="square" rtlCol="0">
            <a:spAutoFit/>
          </a:bodyPr>
          <a:lstStyle/>
          <a:p>
            <a:r>
              <a:rPr lang="el-GR" sz="3200" dirty="0"/>
              <a:t>ΟΙ ΣΥΝΕΡΓΑΤΕΣ ΜΑΣ</a:t>
            </a:r>
          </a:p>
        </p:txBody>
      </p:sp>
      <p:pic>
        <p:nvPicPr>
          <p:cNvPr id="2" name="Εικόνα 1" descr="Εικόνα που περιέχει υπογραφή&#10;&#10;Περιγραφή που δημιουργήθηκε αυτόματα">
            <a:extLst>
              <a:ext uri="{FF2B5EF4-FFF2-40B4-BE49-F238E27FC236}">
                <a16:creationId xmlns:a16="http://schemas.microsoft.com/office/drawing/2014/main" id="{BD3E2D52-F676-44B1-AC15-49D0648ACC8B}"/>
              </a:ext>
            </a:extLst>
          </p:cNvPr>
          <p:cNvPicPr>
            <a:picLocks noChangeAspect="1"/>
          </p:cNvPicPr>
          <p:nvPr/>
        </p:nvPicPr>
        <p:blipFill>
          <a:blip r:embed="rId9"/>
          <a:stretch>
            <a:fillRect/>
          </a:stretch>
        </p:blipFill>
        <p:spPr>
          <a:xfrm>
            <a:off x="11583427" y="6288440"/>
            <a:ext cx="396654" cy="443354"/>
          </a:xfrm>
          <a:prstGeom prst="rect">
            <a:avLst/>
          </a:prstGeom>
        </p:spPr>
      </p:pic>
    </p:spTree>
    <p:extLst>
      <p:ext uri="{BB962C8B-B14F-4D97-AF65-F5344CB8AC3E}">
        <p14:creationId xmlns:p14="http://schemas.microsoft.com/office/powerpoint/2010/main" val="143152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pic>
        <p:nvPicPr>
          <p:cNvPr id="95" name="Picture 2">
            <a:extLst>
              <a:ext uri="{FF2B5EF4-FFF2-40B4-BE49-F238E27FC236}">
                <a16:creationId xmlns:a16="http://schemas.microsoft.com/office/drawing/2014/main" id="{48C316E1-D12D-499B-8EE5-4D812677D69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97" name="Group 96">
            <a:extLst>
              <a:ext uri="{FF2B5EF4-FFF2-40B4-BE49-F238E27FC236}">
                <a16:creationId xmlns:a16="http://schemas.microsoft.com/office/drawing/2014/main" id="{D8CFE9B4-1CEA-42F0-AF67-4A7E44E200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98" name="Rectangle 5">
              <a:extLst>
                <a:ext uri="{FF2B5EF4-FFF2-40B4-BE49-F238E27FC236}">
                  <a16:creationId xmlns:a16="http://schemas.microsoft.com/office/drawing/2014/main" id="{6ED5C455-8278-4BF6-A8C6-27206EC6BEC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99" name="Freeform 6">
              <a:extLst>
                <a:ext uri="{FF2B5EF4-FFF2-40B4-BE49-F238E27FC236}">
                  <a16:creationId xmlns:a16="http://schemas.microsoft.com/office/drawing/2014/main" id="{F1B20380-E805-4179-BC6F-806EEECDDA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0" name="Freeform 7">
              <a:extLst>
                <a:ext uri="{FF2B5EF4-FFF2-40B4-BE49-F238E27FC236}">
                  <a16:creationId xmlns:a16="http://schemas.microsoft.com/office/drawing/2014/main" id="{5A56BB94-3CA0-4ED6-8DD7-6816451905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1" name="Rectangle 8">
              <a:extLst>
                <a:ext uri="{FF2B5EF4-FFF2-40B4-BE49-F238E27FC236}">
                  <a16:creationId xmlns:a16="http://schemas.microsoft.com/office/drawing/2014/main" id="{18E54468-3AE4-4A05-9F8E-1AB623E3E66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02" name="Freeform 9">
              <a:extLst>
                <a:ext uri="{FF2B5EF4-FFF2-40B4-BE49-F238E27FC236}">
                  <a16:creationId xmlns:a16="http://schemas.microsoft.com/office/drawing/2014/main" id="{43F2291D-5C37-40EE-AA95-E200574A26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3" name="Freeform 10">
              <a:extLst>
                <a:ext uri="{FF2B5EF4-FFF2-40B4-BE49-F238E27FC236}">
                  <a16:creationId xmlns:a16="http://schemas.microsoft.com/office/drawing/2014/main" id="{23B8E8A7-B09D-4C37-A551-320FC7E88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 name="Freeform 11">
              <a:extLst>
                <a:ext uri="{FF2B5EF4-FFF2-40B4-BE49-F238E27FC236}">
                  <a16:creationId xmlns:a16="http://schemas.microsoft.com/office/drawing/2014/main" id="{49EFA564-310C-4EF4-874A-6001C5C75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 name="Freeform 12">
              <a:extLst>
                <a:ext uri="{FF2B5EF4-FFF2-40B4-BE49-F238E27FC236}">
                  <a16:creationId xmlns:a16="http://schemas.microsoft.com/office/drawing/2014/main" id="{C744A023-1131-4AE7-ADB4-84FB84DCBD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6" name="Freeform 13">
              <a:extLst>
                <a:ext uri="{FF2B5EF4-FFF2-40B4-BE49-F238E27FC236}">
                  <a16:creationId xmlns:a16="http://schemas.microsoft.com/office/drawing/2014/main" id="{60FE0328-9A2B-48D3-A7A3-57CF4C10C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7" name="Freeform 14">
              <a:extLst>
                <a:ext uri="{FF2B5EF4-FFF2-40B4-BE49-F238E27FC236}">
                  <a16:creationId xmlns:a16="http://schemas.microsoft.com/office/drawing/2014/main" id="{ECE8A752-2387-426C-96FC-7573D1837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8" name="Freeform 15">
              <a:extLst>
                <a:ext uri="{FF2B5EF4-FFF2-40B4-BE49-F238E27FC236}">
                  <a16:creationId xmlns:a16="http://schemas.microsoft.com/office/drawing/2014/main" id="{5D2CCCE8-3FC2-4FB3-BD8B-A711B9AE36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9" name="Freeform 16">
              <a:extLst>
                <a:ext uri="{FF2B5EF4-FFF2-40B4-BE49-F238E27FC236}">
                  <a16:creationId xmlns:a16="http://schemas.microsoft.com/office/drawing/2014/main" id="{38D0FDAE-8564-4F16-B65A-938F2ED347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0" name="Freeform 17">
              <a:extLst>
                <a:ext uri="{FF2B5EF4-FFF2-40B4-BE49-F238E27FC236}">
                  <a16:creationId xmlns:a16="http://schemas.microsoft.com/office/drawing/2014/main" id="{0562BD34-B6B0-4E0F-A2DB-8561A6ECE8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1" name="Freeform 18">
              <a:extLst>
                <a:ext uri="{FF2B5EF4-FFF2-40B4-BE49-F238E27FC236}">
                  <a16:creationId xmlns:a16="http://schemas.microsoft.com/office/drawing/2014/main" id="{0A12D88B-018B-4A6B-B022-EB86942A02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2" name="Freeform 19">
              <a:extLst>
                <a:ext uri="{FF2B5EF4-FFF2-40B4-BE49-F238E27FC236}">
                  <a16:creationId xmlns:a16="http://schemas.microsoft.com/office/drawing/2014/main" id="{2AED157D-F159-4800-A6AA-6A1091E4BF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3" name="Freeform 20">
              <a:extLst>
                <a:ext uri="{FF2B5EF4-FFF2-40B4-BE49-F238E27FC236}">
                  <a16:creationId xmlns:a16="http://schemas.microsoft.com/office/drawing/2014/main" id="{9F5985F2-C0CE-4A8C-805C-793879B11C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4" name="Freeform 21">
              <a:extLst>
                <a:ext uri="{FF2B5EF4-FFF2-40B4-BE49-F238E27FC236}">
                  <a16:creationId xmlns:a16="http://schemas.microsoft.com/office/drawing/2014/main" id="{DD1BD296-59A9-4921-87CC-384F5C31245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5" name="Freeform 22">
              <a:extLst>
                <a:ext uri="{FF2B5EF4-FFF2-40B4-BE49-F238E27FC236}">
                  <a16:creationId xmlns:a16="http://schemas.microsoft.com/office/drawing/2014/main" id="{BBAF20E7-9EE2-4064-88CF-F27131435F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6" name="Freeform 23">
              <a:extLst>
                <a:ext uri="{FF2B5EF4-FFF2-40B4-BE49-F238E27FC236}">
                  <a16:creationId xmlns:a16="http://schemas.microsoft.com/office/drawing/2014/main" id="{9FE39585-A51C-4C48-819C-56283F827B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7" name="Freeform 24">
              <a:extLst>
                <a:ext uri="{FF2B5EF4-FFF2-40B4-BE49-F238E27FC236}">
                  <a16:creationId xmlns:a16="http://schemas.microsoft.com/office/drawing/2014/main" id="{E30E8E46-3EC5-4110-BF37-C14F2E8F35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8" name="Freeform 25">
              <a:extLst>
                <a:ext uri="{FF2B5EF4-FFF2-40B4-BE49-F238E27FC236}">
                  <a16:creationId xmlns:a16="http://schemas.microsoft.com/office/drawing/2014/main" id="{61614453-7A96-4E11-B8D5-F643A1520A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9" name="Freeform 26">
              <a:extLst>
                <a:ext uri="{FF2B5EF4-FFF2-40B4-BE49-F238E27FC236}">
                  <a16:creationId xmlns:a16="http://schemas.microsoft.com/office/drawing/2014/main" id="{5C378CE0-ADB7-4677-9049-9C3DDA92EE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0" name="Freeform 27">
              <a:extLst>
                <a:ext uri="{FF2B5EF4-FFF2-40B4-BE49-F238E27FC236}">
                  <a16:creationId xmlns:a16="http://schemas.microsoft.com/office/drawing/2014/main" id="{C24B1E06-7654-4486-B9B8-AB34AA0811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1" name="Freeform 28">
              <a:extLst>
                <a:ext uri="{FF2B5EF4-FFF2-40B4-BE49-F238E27FC236}">
                  <a16:creationId xmlns:a16="http://schemas.microsoft.com/office/drawing/2014/main" id="{30A34863-0317-4C9C-8540-5FD4B2B09A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2" name="Freeform 29">
              <a:extLst>
                <a:ext uri="{FF2B5EF4-FFF2-40B4-BE49-F238E27FC236}">
                  <a16:creationId xmlns:a16="http://schemas.microsoft.com/office/drawing/2014/main" id="{5EB3BDA0-73A0-4672-A86B-892F333E5D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3" name="Freeform 30">
              <a:extLst>
                <a:ext uri="{FF2B5EF4-FFF2-40B4-BE49-F238E27FC236}">
                  <a16:creationId xmlns:a16="http://schemas.microsoft.com/office/drawing/2014/main" id="{2DA5CF10-F5C4-4E44-816F-71E497B34C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4" name="Freeform 31">
              <a:extLst>
                <a:ext uri="{FF2B5EF4-FFF2-40B4-BE49-F238E27FC236}">
                  <a16:creationId xmlns:a16="http://schemas.microsoft.com/office/drawing/2014/main" id="{88370F3F-76F9-4D4A-A1B4-905E7B04C5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5" name="Freeform 32">
              <a:extLst>
                <a:ext uri="{FF2B5EF4-FFF2-40B4-BE49-F238E27FC236}">
                  <a16:creationId xmlns:a16="http://schemas.microsoft.com/office/drawing/2014/main" id="{43672A3B-DC1B-4202-A97E-C25EE04C91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6" name="Rectangle 33">
              <a:extLst>
                <a:ext uri="{FF2B5EF4-FFF2-40B4-BE49-F238E27FC236}">
                  <a16:creationId xmlns:a16="http://schemas.microsoft.com/office/drawing/2014/main" id="{BDF264DF-1AC2-4628-A993-57B3056A845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27" name="Freeform 34">
              <a:extLst>
                <a:ext uri="{FF2B5EF4-FFF2-40B4-BE49-F238E27FC236}">
                  <a16:creationId xmlns:a16="http://schemas.microsoft.com/office/drawing/2014/main" id="{86733DE3-DBDE-4F9B-B31D-7B17284779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8" name="Freeform 35">
              <a:extLst>
                <a:ext uri="{FF2B5EF4-FFF2-40B4-BE49-F238E27FC236}">
                  <a16:creationId xmlns:a16="http://schemas.microsoft.com/office/drawing/2014/main" id="{AA5B9878-290B-4949-94AB-6CCD9790C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9" name="Freeform 36">
              <a:extLst>
                <a:ext uri="{FF2B5EF4-FFF2-40B4-BE49-F238E27FC236}">
                  <a16:creationId xmlns:a16="http://schemas.microsoft.com/office/drawing/2014/main" id="{38E56F17-81A9-481D-95C0-476D0E0F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0" name="Freeform 37">
              <a:extLst>
                <a:ext uri="{FF2B5EF4-FFF2-40B4-BE49-F238E27FC236}">
                  <a16:creationId xmlns:a16="http://schemas.microsoft.com/office/drawing/2014/main" id="{4F6F4FCA-99E4-4F62-8D11-0E718EB3E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1" name="Freeform 38">
              <a:extLst>
                <a:ext uri="{FF2B5EF4-FFF2-40B4-BE49-F238E27FC236}">
                  <a16:creationId xmlns:a16="http://schemas.microsoft.com/office/drawing/2014/main" id="{10D6D295-72D3-4B5B-952A-D02061B1E1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2" name="Freeform 39">
              <a:extLst>
                <a:ext uri="{FF2B5EF4-FFF2-40B4-BE49-F238E27FC236}">
                  <a16:creationId xmlns:a16="http://schemas.microsoft.com/office/drawing/2014/main" id="{57C349D6-0CE5-45D2-ACAA-DF73572DA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3" name="Freeform 40">
              <a:extLst>
                <a:ext uri="{FF2B5EF4-FFF2-40B4-BE49-F238E27FC236}">
                  <a16:creationId xmlns:a16="http://schemas.microsoft.com/office/drawing/2014/main" id="{5F912B7C-61F6-42C3-BC5F-890036E297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4" name="Freeform 41">
              <a:extLst>
                <a:ext uri="{FF2B5EF4-FFF2-40B4-BE49-F238E27FC236}">
                  <a16:creationId xmlns:a16="http://schemas.microsoft.com/office/drawing/2014/main" id="{5B5FC0F8-12B6-45AB-86FC-8FE084855B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5" name="Freeform 42">
              <a:extLst>
                <a:ext uri="{FF2B5EF4-FFF2-40B4-BE49-F238E27FC236}">
                  <a16:creationId xmlns:a16="http://schemas.microsoft.com/office/drawing/2014/main" id="{54D19451-5E58-494E-84B6-F57F4CF737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6" name="Freeform 43">
              <a:extLst>
                <a:ext uri="{FF2B5EF4-FFF2-40B4-BE49-F238E27FC236}">
                  <a16:creationId xmlns:a16="http://schemas.microsoft.com/office/drawing/2014/main" id="{CC247F34-DC50-489C-9F08-D53B671BD4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7" name="Freeform 44">
              <a:extLst>
                <a:ext uri="{FF2B5EF4-FFF2-40B4-BE49-F238E27FC236}">
                  <a16:creationId xmlns:a16="http://schemas.microsoft.com/office/drawing/2014/main" id="{5C27A7EE-382B-491E-BE1B-8EB3451707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8" name="Rectangle 45">
              <a:extLst>
                <a:ext uri="{FF2B5EF4-FFF2-40B4-BE49-F238E27FC236}">
                  <a16:creationId xmlns:a16="http://schemas.microsoft.com/office/drawing/2014/main" id="{CC844D85-2CEA-437B-9406-C4BB2249730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39" name="Freeform 46">
              <a:extLst>
                <a:ext uri="{FF2B5EF4-FFF2-40B4-BE49-F238E27FC236}">
                  <a16:creationId xmlns:a16="http://schemas.microsoft.com/office/drawing/2014/main" id="{BB595BC8-6017-4A1C-9F7A-BB13003DF7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0" name="Freeform 47">
              <a:extLst>
                <a:ext uri="{FF2B5EF4-FFF2-40B4-BE49-F238E27FC236}">
                  <a16:creationId xmlns:a16="http://schemas.microsoft.com/office/drawing/2014/main" id="{A9E47C23-2CDD-41DF-91FC-8AFC17A993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1" name="Freeform 48">
              <a:extLst>
                <a:ext uri="{FF2B5EF4-FFF2-40B4-BE49-F238E27FC236}">
                  <a16:creationId xmlns:a16="http://schemas.microsoft.com/office/drawing/2014/main" id="{58902058-589E-4020-B06C-CCD578084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2" name="Freeform 49">
              <a:extLst>
                <a:ext uri="{FF2B5EF4-FFF2-40B4-BE49-F238E27FC236}">
                  <a16:creationId xmlns:a16="http://schemas.microsoft.com/office/drawing/2014/main" id="{B3F1E440-F01D-4525-B720-344EF6AC024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3" name="Freeform 50">
              <a:extLst>
                <a:ext uri="{FF2B5EF4-FFF2-40B4-BE49-F238E27FC236}">
                  <a16:creationId xmlns:a16="http://schemas.microsoft.com/office/drawing/2014/main" id="{638147A0-9DD3-41F5-94F8-B27FC6BD4D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4" name="Freeform 51">
              <a:extLst>
                <a:ext uri="{FF2B5EF4-FFF2-40B4-BE49-F238E27FC236}">
                  <a16:creationId xmlns:a16="http://schemas.microsoft.com/office/drawing/2014/main" id="{7E16EB90-F32A-4681-A402-7CC6F9B7AE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5" name="Freeform 52">
              <a:extLst>
                <a:ext uri="{FF2B5EF4-FFF2-40B4-BE49-F238E27FC236}">
                  <a16:creationId xmlns:a16="http://schemas.microsoft.com/office/drawing/2014/main" id="{712B88B5-B06E-421E-8849-D7E263BD0B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6" name="Freeform 53">
              <a:extLst>
                <a:ext uri="{FF2B5EF4-FFF2-40B4-BE49-F238E27FC236}">
                  <a16:creationId xmlns:a16="http://schemas.microsoft.com/office/drawing/2014/main" id="{B116AE53-1645-4C45-B317-042A70EBBF1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7" name="Freeform 54">
              <a:extLst>
                <a:ext uri="{FF2B5EF4-FFF2-40B4-BE49-F238E27FC236}">
                  <a16:creationId xmlns:a16="http://schemas.microsoft.com/office/drawing/2014/main" id="{084AC6E1-032B-42A5-B94E-B1BA0B0B74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8" name="Freeform 55">
              <a:extLst>
                <a:ext uri="{FF2B5EF4-FFF2-40B4-BE49-F238E27FC236}">
                  <a16:creationId xmlns:a16="http://schemas.microsoft.com/office/drawing/2014/main" id="{EDCE0B98-FD8B-4562-8E01-DD9821C45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9" name="Freeform 56">
              <a:extLst>
                <a:ext uri="{FF2B5EF4-FFF2-40B4-BE49-F238E27FC236}">
                  <a16:creationId xmlns:a16="http://schemas.microsoft.com/office/drawing/2014/main" id="{D610671D-738A-4E1E-8561-76E5018E02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0" name="Freeform 57">
              <a:extLst>
                <a:ext uri="{FF2B5EF4-FFF2-40B4-BE49-F238E27FC236}">
                  <a16:creationId xmlns:a16="http://schemas.microsoft.com/office/drawing/2014/main" id="{67F9F68E-A862-43F2-A47D-F05E4973F2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1" name="Freeform 58">
              <a:extLst>
                <a:ext uri="{FF2B5EF4-FFF2-40B4-BE49-F238E27FC236}">
                  <a16:creationId xmlns:a16="http://schemas.microsoft.com/office/drawing/2014/main" id="{4DCF9AAB-4FB6-456F-BC9E-A7E4E0248F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9" name="TextBox 8">
            <a:extLst>
              <a:ext uri="{FF2B5EF4-FFF2-40B4-BE49-F238E27FC236}">
                <a16:creationId xmlns:a16="http://schemas.microsoft.com/office/drawing/2014/main" id="{627C556E-3D3D-4528-B15D-D6C7B9E7265A}"/>
              </a:ext>
            </a:extLst>
          </p:cNvPr>
          <p:cNvSpPr txBox="1"/>
          <p:nvPr/>
        </p:nvSpPr>
        <p:spPr>
          <a:xfrm>
            <a:off x="7962314" y="1258538"/>
            <a:ext cx="3627235" cy="2891187"/>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endParaRPr lang="el-GR" sz="3600" cap="all" dirty="0">
              <a:latin typeface="+mj-lt"/>
              <a:ea typeface="+mj-ea"/>
              <a:cs typeface="+mj-cs"/>
            </a:endParaRPr>
          </a:p>
          <a:p>
            <a:pPr algn="ctr" defTabSz="914400">
              <a:lnSpc>
                <a:spcPct val="90000"/>
              </a:lnSpc>
              <a:spcBef>
                <a:spcPct val="0"/>
              </a:spcBef>
              <a:spcAft>
                <a:spcPts val="600"/>
              </a:spcAft>
            </a:pPr>
            <a:endParaRPr lang="el-GR" sz="3600" cap="all" dirty="0">
              <a:latin typeface="+mj-lt"/>
              <a:ea typeface="+mj-ea"/>
              <a:cs typeface="+mj-cs"/>
            </a:endParaRPr>
          </a:p>
          <a:p>
            <a:pPr algn="ctr" defTabSz="914400">
              <a:lnSpc>
                <a:spcPct val="90000"/>
              </a:lnSpc>
              <a:spcBef>
                <a:spcPct val="0"/>
              </a:spcBef>
              <a:spcAft>
                <a:spcPts val="600"/>
              </a:spcAft>
            </a:pPr>
            <a:endParaRPr lang="el-GR" sz="3600" cap="all" dirty="0">
              <a:latin typeface="+mj-lt"/>
              <a:ea typeface="+mj-ea"/>
              <a:cs typeface="+mj-cs"/>
            </a:endParaRPr>
          </a:p>
        </p:txBody>
      </p:sp>
      <p:sp>
        <p:nvSpPr>
          <p:cNvPr id="153" name="Round Single Corner Rectangle 26">
            <a:extLst>
              <a:ext uri="{FF2B5EF4-FFF2-40B4-BE49-F238E27FC236}">
                <a16:creationId xmlns:a16="http://schemas.microsoft.com/office/drawing/2014/main" id="{8821388C-0375-4131-A2D8-CA9BFF158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8949" y="808057"/>
            <a:ext cx="3281362" cy="2536764"/>
          </a:xfrm>
          <a:prstGeom prst="round1Rect">
            <a:avLst>
              <a:gd name="adj" fmla="val 6363"/>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Εικόνα 16">
            <a:extLst>
              <a:ext uri="{FF2B5EF4-FFF2-40B4-BE49-F238E27FC236}">
                <a16:creationId xmlns:a16="http://schemas.microsoft.com/office/drawing/2014/main" id="{601A35FC-5B05-4E87-960E-86B2F9FDB298}"/>
              </a:ext>
            </a:extLst>
          </p:cNvPr>
          <p:cNvPicPr>
            <a:picLocks noChangeAspect="1"/>
          </p:cNvPicPr>
          <p:nvPr/>
        </p:nvPicPr>
        <p:blipFill>
          <a:blip r:embed="rId5"/>
          <a:stretch/>
        </p:blipFill>
        <p:spPr>
          <a:xfrm>
            <a:off x="1485239" y="1112714"/>
            <a:ext cx="1908781" cy="1908781"/>
          </a:xfrm>
          <a:prstGeom prst="rect">
            <a:avLst/>
          </a:prstGeom>
        </p:spPr>
      </p:pic>
      <p:sp>
        <p:nvSpPr>
          <p:cNvPr id="155" name="Round Diagonal Corner Rectangle 25">
            <a:extLst>
              <a:ext uri="{FF2B5EF4-FFF2-40B4-BE49-F238E27FC236}">
                <a16:creationId xmlns:a16="http://schemas.microsoft.com/office/drawing/2014/main" id="{7264F6E8-6F75-48CD-8B7B-135B535265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2176" y="808056"/>
            <a:ext cx="3282696" cy="2536765"/>
          </a:xfrm>
          <a:prstGeom prst="round2DiagRect">
            <a:avLst>
              <a:gd name="adj1" fmla="val 0"/>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Εικόνα 14">
            <a:extLst>
              <a:ext uri="{FF2B5EF4-FFF2-40B4-BE49-F238E27FC236}">
                <a16:creationId xmlns:a16="http://schemas.microsoft.com/office/drawing/2014/main" id="{ED45EF0C-6B59-43E5-BBD2-9BA66A690F01}"/>
              </a:ext>
            </a:extLst>
          </p:cNvPr>
          <p:cNvPicPr>
            <a:picLocks noChangeAspect="1"/>
          </p:cNvPicPr>
          <p:nvPr/>
        </p:nvPicPr>
        <p:blipFill>
          <a:blip r:embed="rId6"/>
          <a:srcRect/>
          <a:stretch/>
        </p:blipFill>
        <p:spPr>
          <a:xfrm>
            <a:off x="4833676" y="1494427"/>
            <a:ext cx="2139696" cy="1164019"/>
          </a:xfrm>
          <a:prstGeom prst="rect">
            <a:avLst/>
          </a:prstGeom>
        </p:spPr>
      </p:pic>
      <p:sp>
        <p:nvSpPr>
          <p:cNvPr id="157" name="Round Diagonal Corner Rectangle 12">
            <a:extLst>
              <a:ext uri="{FF2B5EF4-FFF2-40B4-BE49-F238E27FC236}">
                <a16:creationId xmlns:a16="http://schemas.microsoft.com/office/drawing/2014/main" id="{EFD11081-9F3E-44F4-AEF7-40CD1D30E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9326" y="3505685"/>
            <a:ext cx="3282696" cy="2536765"/>
          </a:xfrm>
          <a:prstGeom prst="round2DiagRect">
            <a:avLst>
              <a:gd name="adj1" fmla="val 0"/>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Εικόνα 20">
            <a:extLst>
              <a:ext uri="{FF2B5EF4-FFF2-40B4-BE49-F238E27FC236}">
                <a16:creationId xmlns:a16="http://schemas.microsoft.com/office/drawing/2014/main" id="{4DC68C7B-F34A-4E18-A3F6-D166ADCF1829}"/>
              </a:ext>
            </a:extLst>
          </p:cNvPr>
          <p:cNvPicPr>
            <a:picLocks noChangeAspect="1"/>
          </p:cNvPicPr>
          <p:nvPr/>
        </p:nvPicPr>
        <p:blipFill>
          <a:blip r:embed="rId7"/>
          <a:srcRect/>
          <a:stretch/>
        </p:blipFill>
        <p:spPr>
          <a:xfrm>
            <a:off x="1380826" y="4173391"/>
            <a:ext cx="2139696" cy="1201350"/>
          </a:xfrm>
          <a:prstGeom prst="rect">
            <a:avLst/>
          </a:prstGeom>
        </p:spPr>
      </p:pic>
      <p:sp>
        <p:nvSpPr>
          <p:cNvPr id="159" name="Round Single Corner Rectangle 27">
            <a:extLst>
              <a:ext uri="{FF2B5EF4-FFF2-40B4-BE49-F238E27FC236}">
                <a16:creationId xmlns:a16="http://schemas.microsoft.com/office/drawing/2014/main" id="{F3FAD580-9D14-4433-91D3-2687FC07B3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4251677" y="3505687"/>
            <a:ext cx="3281238" cy="2536763"/>
          </a:xfrm>
          <a:prstGeom prst="round1Rect">
            <a:avLst>
              <a:gd name="adj" fmla="val 9975"/>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 name="Εικόνα 18">
            <a:extLst>
              <a:ext uri="{FF2B5EF4-FFF2-40B4-BE49-F238E27FC236}">
                <a16:creationId xmlns:a16="http://schemas.microsoft.com/office/drawing/2014/main" id="{7D1C4D22-964D-4B03-B161-3AE583568649}"/>
              </a:ext>
            </a:extLst>
          </p:cNvPr>
          <p:cNvPicPr>
            <a:picLocks noChangeAspect="1"/>
          </p:cNvPicPr>
          <p:nvPr/>
        </p:nvPicPr>
        <p:blipFill>
          <a:blip r:embed="rId8"/>
          <a:srcRect/>
          <a:stretch/>
        </p:blipFill>
        <p:spPr>
          <a:xfrm>
            <a:off x="4822448" y="4033137"/>
            <a:ext cx="2139696" cy="1481860"/>
          </a:xfrm>
          <a:prstGeom prst="rect">
            <a:avLst/>
          </a:prstGeom>
        </p:spPr>
      </p:pic>
      <p:sp>
        <p:nvSpPr>
          <p:cNvPr id="3" name="TextBox 2">
            <a:extLst>
              <a:ext uri="{FF2B5EF4-FFF2-40B4-BE49-F238E27FC236}">
                <a16:creationId xmlns:a16="http://schemas.microsoft.com/office/drawing/2014/main" id="{0B8CAA39-9593-584F-872F-0BD5B12BB07F}"/>
              </a:ext>
            </a:extLst>
          </p:cNvPr>
          <p:cNvSpPr txBox="1"/>
          <p:nvPr/>
        </p:nvSpPr>
        <p:spPr>
          <a:xfrm>
            <a:off x="8313992" y="2806212"/>
            <a:ext cx="3282695" cy="1077218"/>
          </a:xfrm>
          <a:prstGeom prst="rect">
            <a:avLst/>
          </a:prstGeom>
          <a:noFill/>
        </p:spPr>
        <p:txBody>
          <a:bodyPr wrap="square" rtlCol="0">
            <a:spAutoFit/>
          </a:bodyPr>
          <a:lstStyle/>
          <a:p>
            <a:r>
              <a:rPr lang="en-US" sz="3200" dirty="0"/>
              <a:t>OUR COOPERATION </a:t>
            </a:r>
          </a:p>
        </p:txBody>
      </p:sp>
      <p:pic>
        <p:nvPicPr>
          <p:cNvPr id="2" name="Εικόνα 1" descr="Εικόνα που περιέχει υπογραφή&#10;&#10;Περιγραφή που δημιουργήθηκε αυτόματα">
            <a:extLst>
              <a:ext uri="{FF2B5EF4-FFF2-40B4-BE49-F238E27FC236}">
                <a16:creationId xmlns:a16="http://schemas.microsoft.com/office/drawing/2014/main" id="{BD3E2D52-F676-44B1-AC15-49D0648ACC8B}"/>
              </a:ext>
            </a:extLst>
          </p:cNvPr>
          <p:cNvPicPr>
            <a:picLocks noChangeAspect="1"/>
          </p:cNvPicPr>
          <p:nvPr/>
        </p:nvPicPr>
        <p:blipFill>
          <a:blip r:embed="rId9"/>
          <a:stretch>
            <a:fillRect/>
          </a:stretch>
        </p:blipFill>
        <p:spPr>
          <a:xfrm>
            <a:off x="11583427" y="6288440"/>
            <a:ext cx="396654" cy="443354"/>
          </a:xfrm>
          <a:prstGeom prst="rect">
            <a:avLst/>
          </a:prstGeom>
        </p:spPr>
      </p:pic>
    </p:spTree>
    <p:extLst>
      <p:ext uri="{BB962C8B-B14F-4D97-AF65-F5344CB8AC3E}">
        <p14:creationId xmlns:p14="http://schemas.microsoft.com/office/powerpoint/2010/main" val="40925130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8" name="Group 17">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9" name="Group 18">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31"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32"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7"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8"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9"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0"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1"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2"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43"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4"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5"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6"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7"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48"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9"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0"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1"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2"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3"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4"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5"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6"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7"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grpSp>
          <p:nvGrpSpPr>
            <p:cNvPr id="20" name="Group 19">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1"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grpSp>
      </p:grpSp>
      <p:pic>
        <p:nvPicPr>
          <p:cNvPr id="59" name="Picture 2">
            <a:extLst>
              <a:ext uri="{FF2B5EF4-FFF2-40B4-BE49-F238E27FC236}">
                <a16:creationId xmlns:a16="http://schemas.microsoft.com/office/drawing/2014/main" id="{43BCD4D4-0FCB-418E-9D58-033B2DB4157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useBgFill="1">
        <p:nvSpPr>
          <p:cNvPr id="61" name="Rectangle 60">
            <a:extLst>
              <a:ext uri="{FF2B5EF4-FFF2-40B4-BE49-F238E27FC236}">
                <a16:creationId xmlns:a16="http://schemas.microsoft.com/office/drawing/2014/main" id="{BC3E363D-4793-4E9B-88F5-58007346C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2">
            <a:extLst>
              <a:ext uri="{FF2B5EF4-FFF2-40B4-BE49-F238E27FC236}">
                <a16:creationId xmlns:a16="http://schemas.microsoft.com/office/drawing/2014/main" id="{AA3F2319-3466-4D84-ABE4-77BC773F35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pic>
        <p:nvPicPr>
          <p:cNvPr id="11" name="Εικόνα 10" descr="Εικόνα που περιέχει κείμενο&#10;&#10;Περιγραφή που δημιουργήθηκε αυτόματα">
            <a:extLst>
              <a:ext uri="{FF2B5EF4-FFF2-40B4-BE49-F238E27FC236}">
                <a16:creationId xmlns:a16="http://schemas.microsoft.com/office/drawing/2014/main" id="{4695E351-98D2-4B49-82ED-ADD765B96C98}"/>
              </a:ext>
            </a:extLst>
          </p:cNvPr>
          <p:cNvPicPr>
            <a:picLocks noChangeAspect="1"/>
          </p:cNvPicPr>
          <p:nvPr/>
        </p:nvPicPr>
        <p:blipFill>
          <a:blip r:embed="rId5"/>
          <a:stretch>
            <a:fillRect/>
          </a:stretch>
        </p:blipFill>
        <p:spPr>
          <a:xfrm>
            <a:off x="2356156" y="860997"/>
            <a:ext cx="7328876" cy="3811016"/>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2" name="TextBox 1">
            <a:extLst>
              <a:ext uri="{FF2B5EF4-FFF2-40B4-BE49-F238E27FC236}">
                <a16:creationId xmlns:a16="http://schemas.microsoft.com/office/drawing/2014/main" id="{9B216A2F-A5E3-4825-8E14-504F361AB1D9}"/>
              </a:ext>
            </a:extLst>
          </p:cNvPr>
          <p:cNvSpPr txBox="1"/>
          <p:nvPr/>
        </p:nvSpPr>
        <p:spPr>
          <a:xfrm>
            <a:off x="2356156" y="5149049"/>
            <a:ext cx="7480302" cy="523220"/>
          </a:xfrm>
          <a:prstGeom prst="rect">
            <a:avLst/>
          </a:prstGeom>
          <a:noFill/>
        </p:spPr>
        <p:txBody>
          <a:bodyPr wrap="square" rtlCol="0">
            <a:spAutoFit/>
          </a:bodyPr>
          <a:lstStyle/>
          <a:p>
            <a:pPr algn="ctr"/>
            <a:r>
              <a:rPr lang="el-GR" sz="2800" dirty="0"/>
              <a:t>Σας ευχαριστούμε..</a:t>
            </a:r>
          </a:p>
        </p:txBody>
      </p:sp>
    </p:spTree>
    <p:extLst>
      <p:ext uri="{BB962C8B-B14F-4D97-AF65-F5344CB8AC3E}">
        <p14:creationId xmlns:p14="http://schemas.microsoft.com/office/powerpoint/2010/main" val="95663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cstate="email">
            <a:duotone>
              <a:schemeClr val="bg2">
                <a:shade val="48000"/>
                <a:hueMod val="106000"/>
                <a:satMod val="140000"/>
                <a:lumMod val="42000"/>
              </a:schemeClr>
              <a:schemeClr val="bg2">
                <a:tint val="98000"/>
                <a:hueMod val="92000"/>
                <a:satMod val="220000"/>
                <a:lumMod val="9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grpSp>
        <p:nvGrpSpPr>
          <p:cNvPr id="205" name="Ομάδα 204">
            <a:extLst>
              <a:ext uri="{FF2B5EF4-FFF2-40B4-BE49-F238E27FC236}">
                <a16:creationId xmlns:a16="http://schemas.microsoft.com/office/drawing/2014/main" id="{5FE07634-A83A-4681-9C1D-BC0775F9D2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06" name="Ορθογώνιο 205">
              <a:extLst>
                <a:ext uri="{FF2B5EF4-FFF2-40B4-BE49-F238E27FC236}">
                  <a16:creationId xmlns:a16="http://schemas.microsoft.com/office/drawing/2014/main" id="{BF62976A-266E-4650-88F2-C16130F3D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pic>
          <p:nvPicPr>
            <p:cNvPr id="207" name="Εικόνα 2">
              <a:extLst>
                <a:ext uri="{FF2B5EF4-FFF2-40B4-BE49-F238E27FC236}">
                  <a16:creationId xmlns:a16="http://schemas.microsoft.com/office/drawing/2014/main" id="{88D9B99B-59C2-481A-A948-F87920A7FE5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xmlns:a16="http://schemas.microsoft.com/office/drawing/2014/main" xmlns:p14="http://schemas.microsoft.com/office/powerpoint/2010/main">
                  <a:solidFill>
                    <a:srgbClr val="FFFFFF"/>
                  </a:solidFill>
                </a14:hiddenFill>
              </a:ext>
            </a:extLst>
          </p:spPr>
        </p:pic>
      </p:grpSp>
      <p:sp>
        <p:nvSpPr>
          <p:cNvPr id="2" name="Τίτλος 1">
            <a:extLst>
              <a:ext uri="{FF2B5EF4-FFF2-40B4-BE49-F238E27FC236}">
                <a16:creationId xmlns:a16="http://schemas.microsoft.com/office/drawing/2014/main" id="{9A134327-4864-46BB-A57A-7055C9E3AEC1}"/>
              </a:ext>
            </a:extLst>
          </p:cNvPr>
          <p:cNvSpPr>
            <a:spLocks noGrp="1"/>
          </p:cNvSpPr>
          <p:nvPr>
            <p:ph type="title"/>
          </p:nvPr>
        </p:nvSpPr>
        <p:spPr>
          <a:xfrm>
            <a:off x="7962519" y="618518"/>
            <a:ext cx="3084891" cy="1478570"/>
          </a:xfrm>
        </p:spPr>
        <p:txBody>
          <a:bodyPr rtlCol="0">
            <a:normAutofit/>
          </a:bodyPr>
          <a:lstStyle/>
          <a:p>
            <a:pPr rtl="0"/>
            <a:r>
              <a:rPr lang="en-US" sz="3200" dirty="0"/>
              <a:t>ANDROIDUS PROJECT TANK</a:t>
            </a:r>
            <a:endParaRPr lang="el-GR" sz="3200" dirty="0"/>
          </a:p>
        </p:txBody>
      </p:sp>
      <p:pic>
        <p:nvPicPr>
          <p:cNvPr id="10" name="Σύμβολο κράτησης θέσης περιεχομένου 6">
            <a:extLst>
              <a:ext uri="{FF2B5EF4-FFF2-40B4-BE49-F238E27FC236}">
                <a16:creationId xmlns:a16="http://schemas.microsoft.com/office/drawing/2014/main" id="{38616497-6A2B-4863-A3DD-A2D0AF074897}"/>
              </a:ext>
            </a:extLst>
          </p:cNvPr>
          <p:cNvPicPr>
            <a:picLocks noChangeAspect="1"/>
          </p:cNvPicPr>
          <p:nvPr/>
        </p:nvPicPr>
        <p:blipFill>
          <a:blip r:embed="rId5"/>
          <a:srcRect l="8623" r="8623"/>
          <a:stretch/>
        </p:blipFill>
        <p:spPr>
          <a:xfrm flipH="1">
            <a:off x="-5597" y="-9525"/>
            <a:ext cx="7558541" cy="6848475"/>
          </a:xfrm>
          <a:prstGeom prst="rect">
            <a:avLst/>
          </a:prstGeom>
        </p:spPr>
      </p:pic>
      <p:grpSp>
        <p:nvGrpSpPr>
          <p:cNvPr id="209" name="Ομάδα 208">
            <a:extLst>
              <a:ext uri="{FF2B5EF4-FFF2-40B4-BE49-F238E27FC236}">
                <a16:creationId xmlns:a16="http://schemas.microsoft.com/office/drawing/2014/main" id="{A2E1FE48-FA7B-4262-B922-041542931D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210" name="Ορθογώνιο 209">
              <a:extLst>
                <a:ext uri="{FF2B5EF4-FFF2-40B4-BE49-F238E27FC236}">
                  <a16:creationId xmlns:a16="http://schemas.microsoft.com/office/drawing/2014/main" id="{F2E644B1-8F72-4AC4-89F1-EB3A027341E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miter lim="800000"/>
                  <a:headEnd/>
                  <a:tailEnd/>
                </a14:hiddenLine>
              </a:ext>
            </a:extLst>
          </p:spPr>
        </p:sp>
        <p:sp>
          <p:nvSpPr>
            <p:cNvPr id="211" name="Ελεύθερη σχεδίαση 6">
              <a:extLst>
                <a:ext uri="{FF2B5EF4-FFF2-40B4-BE49-F238E27FC236}">
                  <a16:creationId xmlns:a16="http://schemas.microsoft.com/office/drawing/2014/main" id="{1781B8E8-8A26-4FFB-BE0C-7C0C644F7C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12" name="Ελεύθερη σχεδίαση 7">
              <a:extLst>
                <a:ext uri="{FF2B5EF4-FFF2-40B4-BE49-F238E27FC236}">
                  <a16:creationId xmlns:a16="http://schemas.microsoft.com/office/drawing/2014/main" id="{4109D997-E9DF-4429-A643-3E691E2B70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13" name="Ορθογώνιο 212">
              <a:extLst>
                <a:ext uri="{FF2B5EF4-FFF2-40B4-BE49-F238E27FC236}">
                  <a16:creationId xmlns:a16="http://schemas.microsoft.com/office/drawing/2014/main" id="{B392695A-F131-4C51-B689-3F4D5B1A2F1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miter lim="800000"/>
                  <a:headEnd/>
                  <a:tailEnd/>
                </a14:hiddenLine>
              </a:ext>
            </a:extLst>
          </p:spPr>
        </p:sp>
        <p:sp>
          <p:nvSpPr>
            <p:cNvPr id="214" name="Ελεύθερη σχεδίαση 9">
              <a:extLst>
                <a:ext uri="{FF2B5EF4-FFF2-40B4-BE49-F238E27FC236}">
                  <a16:creationId xmlns:a16="http://schemas.microsoft.com/office/drawing/2014/main" id="{8218EC3E-07D0-417A-B0A8-057F825EF7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15" name="Ελεύθερη σχεδίαση 10">
              <a:extLst>
                <a:ext uri="{FF2B5EF4-FFF2-40B4-BE49-F238E27FC236}">
                  <a16:creationId xmlns:a16="http://schemas.microsoft.com/office/drawing/2014/main" id="{B036399E-7675-47B6-A645-242946879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16" name="Ελεύθερη σχεδίαση 11">
              <a:extLst>
                <a:ext uri="{FF2B5EF4-FFF2-40B4-BE49-F238E27FC236}">
                  <a16:creationId xmlns:a16="http://schemas.microsoft.com/office/drawing/2014/main" id="{C44A0438-B8A4-43B3-B17C-B919FCD92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17" name="Ελεύθερη σχεδίαση 12">
              <a:extLst>
                <a:ext uri="{FF2B5EF4-FFF2-40B4-BE49-F238E27FC236}">
                  <a16:creationId xmlns:a16="http://schemas.microsoft.com/office/drawing/2014/main" id="{ABC7257F-6F64-4B81-BDA7-7C232BCBA2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18" name="Ελεύθερη σχεδίαση 13">
              <a:extLst>
                <a:ext uri="{FF2B5EF4-FFF2-40B4-BE49-F238E27FC236}">
                  <a16:creationId xmlns:a16="http://schemas.microsoft.com/office/drawing/2014/main" id="{72DD7E92-F033-480C-A220-63CE422C3A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19" name="Ελεύθερη σχεδίαση 14">
              <a:extLst>
                <a:ext uri="{FF2B5EF4-FFF2-40B4-BE49-F238E27FC236}">
                  <a16:creationId xmlns:a16="http://schemas.microsoft.com/office/drawing/2014/main" id="{444A9AC9-463E-45E7-A818-13F664F7C0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20" name="Ελεύθερη σχεδίαση 15">
              <a:extLst>
                <a:ext uri="{FF2B5EF4-FFF2-40B4-BE49-F238E27FC236}">
                  <a16:creationId xmlns:a16="http://schemas.microsoft.com/office/drawing/2014/main" id="{6CCE9BBE-5DE3-4991-80CA-DFEB928673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21" name="Ελεύθερη σχεδίαση 16">
              <a:extLst>
                <a:ext uri="{FF2B5EF4-FFF2-40B4-BE49-F238E27FC236}">
                  <a16:creationId xmlns:a16="http://schemas.microsoft.com/office/drawing/2014/main" id="{3180F6DF-A13F-491C-BF97-B206E3E7B9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22" name="Ελεύθερη σχεδίαση 17">
              <a:extLst>
                <a:ext uri="{FF2B5EF4-FFF2-40B4-BE49-F238E27FC236}">
                  <a16:creationId xmlns:a16="http://schemas.microsoft.com/office/drawing/2014/main" id="{CAD0E44C-73C8-42BB-ADA8-2BA6B3082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23" name="Ελεύθερη σχεδίαση 18">
              <a:extLst>
                <a:ext uri="{FF2B5EF4-FFF2-40B4-BE49-F238E27FC236}">
                  <a16:creationId xmlns:a16="http://schemas.microsoft.com/office/drawing/2014/main" id="{436EC43E-A70D-4E5C-B275-35CA8E93C1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24" name="Ελεύθερη σχεδίαση 19">
              <a:extLst>
                <a:ext uri="{FF2B5EF4-FFF2-40B4-BE49-F238E27FC236}">
                  <a16:creationId xmlns:a16="http://schemas.microsoft.com/office/drawing/2014/main" id="{ADE7E5B6-2E2A-4F56-9E90-F8613E6D1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25" name="Ελεύθερη σχεδίαση 20">
              <a:extLst>
                <a:ext uri="{FF2B5EF4-FFF2-40B4-BE49-F238E27FC236}">
                  <a16:creationId xmlns:a16="http://schemas.microsoft.com/office/drawing/2014/main" id="{86B9E49B-AE8D-47E0-BACC-A6D0AC3AB2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26" name="Ελεύθερη σχεδίαση 21">
              <a:extLst>
                <a:ext uri="{FF2B5EF4-FFF2-40B4-BE49-F238E27FC236}">
                  <a16:creationId xmlns:a16="http://schemas.microsoft.com/office/drawing/2014/main" id="{2EB961AF-CD61-41BA-B0B2-0741A5ED64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27" name="Ελεύθερη σχεδίαση 22">
              <a:extLst>
                <a:ext uri="{FF2B5EF4-FFF2-40B4-BE49-F238E27FC236}">
                  <a16:creationId xmlns:a16="http://schemas.microsoft.com/office/drawing/2014/main" id="{DC42BDA1-810A-4135-B3B1-B3161D372A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28" name="Ελεύθερη σχεδίαση 23">
              <a:extLst>
                <a:ext uri="{FF2B5EF4-FFF2-40B4-BE49-F238E27FC236}">
                  <a16:creationId xmlns:a16="http://schemas.microsoft.com/office/drawing/2014/main" id="{FA51FCA8-FCF4-4116-8CB2-5C539E37F4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29" name="Ελεύθερη σχεδίαση 24">
              <a:extLst>
                <a:ext uri="{FF2B5EF4-FFF2-40B4-BE49-F238E27FC236}">
                  <a16:creationId xmlns:a16="http://schemas.microsoft.com/office/drawing/2014/main" id="{F2850A10-CDBC-462A-8CB7-02587468344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30" name="Ελεύθερη σχεδίαση 25">
              <a:extLst>
                <a:ext uri="{FF2B5EF4-FFF2-40B4-BE49-F238E27FC236}">
                  <a16:creationId xmlns:a16="http://schemas.microsoft.com/office/drawing/2014/main" id="{738A37B9-77C2-4464-BF1F-2AF25A0D2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31" name="Ελεύθερη σχεδίαση 26">
              <a:extLst>
                <a:ext uri="{FF2B5EF4-FFF2-40B4-BE49-F238E27FC236}">
                  <a16:creationId xmlns:a16="http://schemas.microsoft.com/office/drawing/2014/main" id="{89026C8B-A162-4523-A51B-9F1200BC60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32" name="Ελεύθερη σχεδίαση 27">
              <a:extLst>
                <a:ext uri="{FF2B5EF4-FFF2-40B4-BE49-F238E27FC236}">
                  <a16:creationId xmlns:a16="http://schemas.microsoft.com/office/drawing/2014/main" id="{5B76BC40-1FA2-477D-B2C2-4763577DB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33" name="Ελεύθερη σχεδίαση 28">
              <a:extLst>
                <a:ext uri="{FF2B5EF4-FFF2-40B4-BE49-F238E27FC236}">
                  <a16:creationId xmlns:a16="http://schemas.microsoft.com/office/drawing/2014/main" id="{6BC68EAA-2809-4AE4-80C1-2555CEF73D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34" name="Ελεύθερη σχεδίαση 29">
              <a:extLst>
                <a:ext uri="{FF2B5EF4-FFF2-40B4-BE49-F238E27FC236}">
                  <a16:creationId xmlns:a16="http://schemas.microsoft.com/office/drawing/2014/main" id="{FE709D1B-0541-4414-9E87-CF7D6918C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35" name="Ελεύθερη σχεδίαση 30">
              <a:extLst>
                <a:ext uri="{FF2B5EF4-FFF2-40B4-BE49-F238E27FC236}">
                  <a16:creationId xmlns:a16="http://schemas.microsoft.com/office/drawing/2014/main" id="{33BCB888-11B8-4D01-BCDA-59BBA28DC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36" name="Ελεύθερη σχεδίαση 31">
              <a:extLst>
                <a:ext uri="{FF2B5EF4-FFF2-40B4-BE49-F238E27FC236}">
                  <a16:creationId xmlns:a16="http://schemas.microsoft.com/office/drawing/2014/main" id="{28E5CE3E-C11A-4CF7-82BF-37D1221D4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37" name="Ελεύθερη σχεδίαση 32">
              <a:extLst>
                <a:ext uri="{FF2B5EF4-FFF2-40B4-BE49-F238E27FC236}">
                  <a16:creationId xmlns:a16="http://schemas.microsoft.com/office/drawing/2014/main" id="{55284FC3-21FB-4FA7-B695-2D6A9CEF73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38" name="Ορθογώνιο 237">
              <a:extLst>
                <a:ext uri="{FF2B5EF4-FFF2-40B4-BE49-F238E27FC236}">
                  <a16:creationId xmlns:a16="http://schemas.microsoft.com/office/drawing/2014/main" id="{13DA6B78-00DE-4E55-9124-EFD72519BB9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miter lim="800000"/>
                  <a:headEnd/>
                  <a:tailEnd/>
                </a14:hiddenLine>
              </a:ext>
            </a:extLst>
          </p:spPr>
        </p:sp>
        <p:sp>
          <p:nvSpPr>
            <p:cNvPr id="239" name="Ελεύθερη σχεδίαση 34">
              <a:extLst>
                <a:ext uri="{FF2B5EF4-FFF2-40B4-BE49-F238E27FC236}">
                  <a16:creationId xmlns:a16="http://schemas.microsoft.com/office/drawing/2014/main" id="{D4602B0F-2844-48BE-9B4A-0366AC90450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40" name="Ελεύθερη σχεδίαση 35">
              <a:extLst>
                <a:ext uri="{FF2B5EF4-FFF2-40B4-BE49-F238E27FC236}">
                  <a16:creationId xmlns:a16="http://schemas.microsoft.com/office/drawing/2014/main" id="{E31E05BB-6004-474D-9900-D990378F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41" name="Ελεύθερη σχεδίαση 36">
              <a:extLst>
                <a:ext uri="{FF2B5EF4-FFF2-40B4-BE49-F238E27FC236}">
                  <a16:creationId xmlns:a16="http://schemas.microsoft.com/office/drawing/2014/main" id="{00BD01ED-F65D-4601-A77D-508E960E0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42" name="Ελεύθερη σχεδίαση 37">
              <a:extLst>
                <a:ext uri="{FF2B5EF4-FFF2-40B4-BE49-F238E27FC236}">
                  <a16:creationId xmlns:a16="http://schemas.microsoft.com/office/drawing/2014/main" id="{FD307CAE-789C-4E80-B6F1-9858A3ABA3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43" name="Ελεύθερη σχεδίαση 38">
              <a:extLst>
                <a:ext uri="{FF2B5EF4-FFF2-40B4-BE49-F238E27FC236}">
                  <a16:creationId xmlns:a16="http://schemas.microsoft.com/office/drawing/2014/main" id="{94B97B29-709E-4E24-B2FA-EF84AA12D2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44" name="Ελεύθερη σχεδίαση 39">
              <a:extLst>
                <a:ext uri="{FF2B5EF4-FFF2-40B4-BE49-F238E27FC236}">
                  <a16:creationId xmlns:a16="http://schemas.microsoft.com/office/drawing/2014/main" id="{C05D52B9-1FA2-4E7C-8229-B09811A90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45" name="Ελεύθερη σχεδίαση 40">
              <a:extLst>
                <a:ext uri="{FF2B5EF4-FFF2-40B4-BE49-F238E27FC236}">
                  <a16:creationId xmlns:a16="http://schemas.microsoft.com/office/drawing/2014/main" id="{CC0A5575-2FB9-440F-B9A8-E0DDE1C37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46" name="Ελεύθερη σχεδίαση 41">
              <a:extLst>
                <a:ext uri="{FF2B5EF4-FFF2-40B4-BE49-F238E27FC236}">
                  <a16:creationId xmlns:a16="http://schemas.microsoft.com/office/drawing/2014/main" id="{AFFCC88F-01DF-4DE1-8CD5-88631E3091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47" name="Ελεύθερη σχεδίαση 42">
              <a:extLst>
                <a:ext uri="{FF2B5EF4-FFF2-40B4-BE49-F238E27FC236}">
                  <a16:creationId xmlns:a16="http://schemas.microsoft.com/office/drawing/2014/main" id="{33EEC40B-E2CD-4BAC-94D6-85B7071422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48" name="Ελεύθερη σχεδίαση 43">
              <a:extLst>
                <a:ext uri="{FF2B5EF4-FFF2-40B4-BE49-F238E27FC236}">
                  <a16:creationId xmlns:a16="http://schemas.microsoft.com/office/drawing/2014/main" id="{3E0E9643-5C60-4933-BB1B-9A09057E7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49" name="Ελεύθερη σχεδίαση 44">
              <a:extLst>
                <a:ext uri="{FF2B5EF4-FFF2-40B4-BE49-F238E27FC236}">
                  <a16:creationId xmlns:a16="http://schemas.microsoft.com/office/drawing/2014/main" id="{94F86E92-9EC7-437C-946B-31E7C1C4771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50" name="Ορθογώνιο 249">
              <a:extLst>
                <a:ext uri="{FF2B5EF4-FFF2-40B4-BE49-F238E27FC236}">
                  <a16:creationId xmlns:a16="http://schemas.microsoft.com/office/drawing/2014/main" id="{BE9A51BE-C514-46B5-ABA6-7E7C878F8E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miter lim="800000"/>
                  <a:headEnd/>
                  <a:tailEnd/>
                </a14:hiddenLine>
              </a:ext>
            </a:extLst>
          </p:spPr>
        </p:sp>
        <p:sp>
          <p:nvSpPr>
            <p:cNvPr id="251" name="Ελεύθερη σχεδίαση 46">
              <a:extLst>
                <a:ext uri="{FF2B5EF4-FFF2-40B4-BE49-F238E27FC236}">
                  <a16:creationId xmlns:a16="http://schemas.microsoft.com/office/drawing/2014/main" id="{8B255447-F0E9-4D96-A4B0-F9EDDE58A3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52" name="Ελεύθερη σχεδίαση 47">
              <a:extLst>
                <a:ext uri="{FF2B5EF4-FFF2-40B4-BE49-F238E27FC236}">
                  <a16:creationId xmlns:a16="http://schemas.microsoft.com/office/drawing/2014/main" id="{AFAC5F3A-3BE7-489E-A848-498B9995F1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53" name="Ελεύθερη σχεδίαση 48">
              <a:extLst>
                <a:ext uri="{FF2B5EF4-FFF2-40B4-BE49-F238E27FC236}">
                  <a16:creationId xmlns:a16="http://schemas.microsoft.com/office/drawing/2014/main" id="{A974E7AA-5EF3-4817-B0AE-4C1A784EE9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54" name="Ελεύθερη σχεδίαση 49">
              <a:extLst>
                <a:ext uri="{FF2B5EF4-FFF2-40B4-BE49-F238E27FC236}">
                  <a16:creationId xmlns:a16="http://schemas.microsoft.com/office/drawing/2014/main" id="{8AA54AC1-3E87-49C0-A594-87829A2CFF3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55" name="Ελεύθερη σχεδίαση 50">
              <a:extLst>
                <a:ext uri="{FF2B5EF4-FFF2-40B4-BE49-F238E27FC236}">
                  <a16:creationId xmlns:a16="http://schemas.microsoft.com/office/drawing/2014/main" id="{CC237789-73BC-4BD9-BFE8-1325FA4B52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56" name="Ελεύθερη σχεδίαση 51">
              <a:extLst>
                <a:ext uri="{FF2B5EF4-FFF2-40B4-BE49-F238E27FC236}">
                  <a16:creationId xmlns:a16="http://schemas.microsoft.com/office/drawing/2014/main" id="{DCF4052D-CF62-47DC-991E-49D0BA908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57" name="Ελεύθερη σχεδίαση 52">
              <a:extLst>
                <a:ext uri="{FF2B5EF4-FFF2-40B4-BE49-F238E27FC236}">
                  <a16:creationId xmlns:a16="http://schemas.microsoft.com/office/drawing/2014/main" id="{2ABD9104-C938-44F2-8622-8407A2593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58" name="Ελεύθερη σχεδίαση 53">
              <a:extLst>
                <a:ext uri="{FF2B5EF4-FFF2-40B4-BE49-F238E27FC236}">
                  <a16:creationId xmlns:a16="http://schemas.microsoft.com/office/drawing/2014/main" id="{4AA18F60-3E86-4A5A-B82E-A79183ED363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59" name="Ελεύθερη σχεδίαση 54">
              <a:extLst>
                <a:ext uri="{FF2B5EF4-FFF2-40B4-BE49-F238E27FC236}">
                  <a16:creationId xmlns:a16="http://schemas.microsoft.com/office/drawing/2014/main" id="{0F34C941-6196-4937-99E5-14AAD23F28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60" name="Ελεύθερη σχεδίαση 55">
              <a:extLst>
                <a:ext uri="{FF2B5EF4-FFF2-40B4-BE49-F238E27FC236}">
                  <a16:creationId xmlns:a16="http://schemas.microsoft.com/office/drawing/2014/main" id="{60DB8A6C-23D7-4A88-BDCE-8FEC86A123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61" name="Ελεύθερη σχεδίαση 56">
              <a:extLst>
                <a:ext uri="{FF2B5EF4-FFF2-40B4-BE49-F238E27FC236}">
                  <a16:creationId xmlns:a16="http://schemas.microsoft.com/office/drawing/2014/main" id="{29F5F702-AEE6-4633-BB20-7A15C3A31F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62" name="Ελεύθερη σχεδίαση 57">
              <a:extLst>
                <a:ext uri="{FF2B5EF4-FFF2-40B4-BE49-F238E27FC236}">
                  <a16:creationId xmlns:a16="http://schemas.microsoft.com/office/drawing/2014/main" id="{F30C7A45-6890-4EA5-9F6B-E2AB4D04C5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63" name="Ελεύθερη σχεδίαση 58">
              <a:extLst>
                <a:ext uri="{FF2B5EF4-FFF2-40B4-BE49-F238E27FC236}">
                  <a16:creationId xmlns:a16="http://schemas.microsoft.com/office/drawing/2014/main" id="{F31A7373-F68A-485D-95DC-B53ACC7B5F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grpSp>
      <p:graphicFrame>
        <p:nvGraphicFramePr>
          <p:cNvPr id="200" name="Σύμβολο κράτησης θέσης περιεχομένου 2" descr="Smart Art">
            <a:extLst>
              <a:ext uri="{FF2B5EF4-FFF2-40B4-BE49-F238E27FC236}">
                <a16:creationId xmlns:a16="http://schemas.microsoft.com/office/drawing/2014/main" id="{C7094B13-F699-4785-845B-4DB18710A2F8}"/>
              </a:ext>
            </a:extLst>
          </p:cNvPr>
          <p:cNvGraphicFramePr>
            <a:graphicFrameLocks noGrp="1"/>
          </p:cNvGraphicFramePr>
          <p:nvPr>
            <p:ph idx="1"/>
            <p:extLst>
              <p:ext uri="{D42A27DB-BD31-4B8C-83A1-F6EECF244321}">
                <p14:modId xmlns:p14="http://schemas.microsoft.com/office/powerpoint/2010/main" val="3816586753"/>
              </p:ext>
            </p:extLst>
          </p:nvPr>
        </p:nvGraphicFramePr>
        <p:xfrm>
          <a:off x="7962518" y="2249487"/>
          <a:ext cx="3724657" cy="35417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Εικόνα 5" descr="Εικόνα που περιέχει υπογραφή&#10;&#10;Περιγραφή που δημιουργήθηκε αυτόματα">
            <a:extLst>
              <a:ext uri="{FF2B5EF4-FFF2-40B4-BE49-F238E27FC236}">
                <a16:creationId xmlns:a16="http://schemas.microsoft.com/office/drawing/2014/main" id="{C96373AB-C143-4A34-9E60-B080591C9BAA}"/>
              </a:ext>
            </a:extLst>
          </p:cNvPr>
          <p:cNvPicPr>
            <a:picLocks noChangeAspect="1"/>
          </p:cNvPicPr>
          <p:nvPr/>
        </p:nvPicPr>
        <p:blipFill>
          <a:blip r:embed="rId11"/>
          <a:stretch>
            <a:fillRect/>
          </a:stretch>
        </p:blipFill>
        <p:spPr>
          <a:xfrm>
            <a:off x="11583427" y="6288440"/>
            <a:ext cx="396654" cy="443354"/>
          </a:xfrm>
          <a:prstGeom prst="rect">
            <a:avLst/>
          </a:prstGeom>
        </p:spPr>
      </p:pic>
    </p:spTree>
    <p:extLst>
      <p:ext uri="{BB962C8B-B14F-4D97-AF65-F5344CB8AC3E}">
        <p14:creationId xmlns:p14="http://schemas.microsoft.com/office/powerpoint/2010/main" val="3026653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0">
                                            <p:graphicEl>
                                              <a:dgm id="{25B2245B-A34B-48ED-A134-55D6D3C49DD6}"/>
                                            </p:graphicEl>
                                          </p:spTgt>
                                        </p:tgtEl>
                                        <p:attrNameLst>
                                          <p:attrName>style.visibility</p:attrName>
                                        </p:attrNameLst>
                                      </p:cBhvr>
                                      <p:to>
                                        <p:strVal val="visible"/>
                                      </p:to>
                                    </p:set>
                                    <p:anim calcmode="lin" valueType="num">
                                      <p:cBhvr additive="base">
                                        <p:cTn id="7" dur="500" fill="hold"/>
                                        <p:tgtEl>
                                          <p:spTgt spid="200">
                                            <p:graphicEl>
                                              <a:dgm id="{25B2245B-A34B-48ED-A134-55D6D3C49DD6}"/>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200">
                                            <p:graphicEl>
                                              <a:dgm id="{25B2245B-A34B-48ED-A134-55D6D3C49DD6}"/>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0">
                                            <p:graphicEl>
                                              <a:dgm id="{A913A8AD-8B01-4110-A29F-10CC5F7A2D5A}"/>
                                            </p:graphicEl>
                                          </p:spTgt>
                                        </p:tgtEl>
                                        <p:attrNameLst>
                                          <p:attrName>style.visibility</p:attrName>
                                        </p:attrNameLst>
                                      </p:cBhvr>
                                      <p:to>
                                        <p:strVal val="visible"/>
                                      </p:to>
                                    </p:set>
                                    <p:anim calcmode="lin" valueType="num">
                                      <p:cBhvr additive="base">
                                        <p:cTn id="11" dur="500" fill="hold"/>
                                        <p:tgtEl>
                                          <p:spTgt spid="200">
                                            <p:graphicEl>
                                              <a:dgm id="{A913A8AD-8B01-4110-A29F-10CC5F7A2D5A}"/>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0">
                                            <p:graphicEl>
                                              <a:dgm id="{A913A8AD-8B01-4110-A29F-10CC5F7A2D5A}"/>
                                            </p:graphic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0">
                                            <p:graphicEl>
                                              <a:dgm id="{7AD3242E-FC26-455F-B6ED-8FC692CBD89E}"/>
                                            </p:graphicEl>
                                          </p:spTgt>
                                        </p:tgtEl>
                                        <p:attrNameLst>
                                          <p:attrName>style.visibility</p:attrName>
                                        </p:attrNameLst>
                                      </p:cBhvr>
                                      <p:to>
                                        <p:strVal val="visible"/>
                                      </p:to>
                                    </p:set>
                                    <p:anim calcmode="lin" valueType="num">
                                      <p:cBhvr additive="base">
                                        <p:cTn id="15" dur="500" fill="hold"/>
                                        <p:tgtEl>
                                          <p:spTgt spid="200">
                                            <p:graphicEl>
                                              <a:dgm id="{7AD3242E-FC26-455F-B6ED-8FC692CBD89E}"/>
                                            </p:graphic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0">
                                            <p:graphicEl>
                                              <a:dgm id="{7AD3242E-FC26-455F-B6ED-8FC692CBD89E}"/>
                                            </p:graphic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00">
                                            <p:graphicEl>
                                              <a:dgm id="{5088C622-3FFB-47D9-A26D-06054D22A5A7}"/>
                                            </p:graphicEl>
                                          </p:spTgt>
                                        </p:tgtEl>
                                        <p:attrNameLst>
                                          <p:attrName>style.visibility</p:attrName>
                                        </p:attrNameLst>
                                      </p:cBhvr>
                                      <p:to>
                                        <p:strVal val="visible"/>
                                      </p:to>
                                    </p:set>
                                    <p:anim calcmode="lin" valueType="num">
                                      <p:cBhvr additive="base">
                                        <p:cTn id="21" dur="500" fill="hold"/>
                                        <p:tgtEl>
                                          <p:spTgt spid="200">
                                            <p:graphicEl>
                                              <a:dgm id="{5088C622-3FFB-47D9-A26D-06054D22A5A7}"/>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200">
                                            <p:graphicEl>
                                              <a:dgm id="{5088C622-3FFB-47D9-A26D-06054D22A5A7}"/>
                                            </p:graphic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00">
                                            <p:graphicEl>
                                              <a:dgm id="{8AC75408-A83A-4B24-A30F-7377A08565C6}"/>
                                            </p:graphicEl>
                                          </p:spTgt>
                                        </p:tgtEl>
                                        <p:attrNameLst>
                                          <p:attrName>style.visibility</p:attrName>
                                        </p:attrNameLst>
                                      </p:cBhvr>
                                      <p:to>
                                        <p:strVal val="visible"/>
                                      </p:to>
                                    </p:set>
                                    <p:anim calcmode="lin" valueType="num">
                                      <p:cBhvr additive="base">
                                        <p:cTn id="25" dur="500" fill="hold"/>
                                        <p:tgtEl>
                                          <p:spTgt spid="200">
                                            <p:graphicEl>
                                              <a:dgm id="{8AC75408-A83A-4B24-A30F-7377A08565C6}"/>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0">
                                            <p:graphicEl>
                                              <a:dgm id="{8AC75408-A83A-4B24-A30F-7377A08565C6}"/>
                                            </p:graphic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00">
                                            <p:graphicEl>
                                              <a:dgm id="{DB221D5C-8E51-47CA-9565-DA91D94E4D76}"/>
                                            </p:graphicEl>
                                          </p:spTgt>
                                        </p:tgtEl>
                                        <p:attrNameLst>
                                          <p:attrName>style.visibility</p:attrName>
                                        </p:attrNameLst>
                                      </p:cBhvr>
                                      <p:to>
                                        <p:strVal val="visible"/>
                                      </p:to>
                                    </p:set>
                                    <p:anim calcmode="lin" valueType="num">
                                      <p:cBhvr additive="base">
                                        <p:cTn id="29" dur="500" fill="hold"/>
                                        <p:tgtEl>
                                          <p:spTgt spid="200">
                                            <p:graphicEl>
                                              <a:dgm id="{DB221D5C-8E51-47CA-9565-DA91D94E4D76}"/>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200">
                                            <p:graphicEl>
                                              <a:dgm id="{DB221D5C-8E51-47CA-9565-DA91D94E4D76}"/>
                                            </p:graphic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0">
                                            <p:graphicEl>
                                              <a:dgm id="{C01A6FD6-644F-4A38-8AAF-FA2CD15EFB95}"/>
                                            </p:graphicEl>
                                          </p:spTgt>
                                        </p:tgtEl>
                                        <p:attrNameLst>
                                          <p:attrName>style.visibility</p:attrName>
                                        </p:attrNameLst>
                                      </p:cBhvr>
                                      <p:to>
                                        <p:strVal val="visible"/>
                                      </p:to>
                                    </p:set>
                                    <p:anim calcmode="lin" valueType="num">
                                      <p:cBhvr additive="base">
                                        <p:cTn id="35" dur="500" fill="hold"/>
                                        <p:tgtEl>
                                          <p:spTgt spid="200">
                                            <p:graphicEl>
                                              <a:dgm id="{C01A6FD6-644F-4A38-8AAF-FA2CD15EFB95}"/>
                                            </p:graphicEl>
                                          </p:spTgt>
                                        </p:tgtEl>
                                        <p:attrNameLst>
                                          <p:attrName>ppt_x</p:attrName>
                                        </p:attrNameLst>
                                      </p:cBhvr>
                                      <p:tavLst>
                                        <p:tav tm="0">
                                          <p:val>
                                            <p:strVal val="#ppt_x"/>
                                          </p:val>
                                        </p:tav>
                                        <p:tav tm="100000">
                                          <p:val>
                                            <p:strVal val="#ppt_x"/>
                                          </p:val>
                                        </p:tav>
                                      </p:tavLst>
                                    </p:anim>
                                    <p:anim calcmode="lin" valueType="num">
                                      <p:cBhvr additive="base">
                                        <p:cTn id="36" dur="500" fill="hold"/>
                                        <p:tgtEl>
                                          <p:spTgt spid="200">
                                            <p:graphicEl>
                                              <a:dgm id="{C01A6FD6-644F-4A38-8AAF-FA2CD15EFB95}"/>
                                            </p:graphic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00">
                                            <p:graphicEl>
                                              <a:dgm id="{5EA392A0-C484-48E8-81EA-8479B0B6C090}"/>
                                            </p:graphicEl>
                                          </p:spTgt>
                                        </p:tgtEl>
                                        <p:attrNameLst>
                                          <p:attrName>style.visibility</p:attrName>
                                        </p:attrNameLst>
                                      </p:cBhvr>
                                      <p:to>
                                        <p:strVal val="visible"/>
                                      </p:to>
                                    </p:set>
                                    <p:anim calcmode="lin" valueType="num">
                                      <p:cBhvr additive="base">
                                        <p:cTn id="39" dur="500" fill="hold"/>
                                        <p:tgtEl>
                                          <p:spTgt spid="200">
                                            <p:graphicEl>
                                              <a:dgm id="{5EA392A0-C484-48E8-81EA-8479B0B6C090}"/>
                                            </p:graphicEl>
                                          </p:spTgt>
                                        </p:tgtEl>
                                        <p:attrNameLst>
                                          <p:attrName>ppt_x</p:attrName>
                                        </p:attrNameLst>
                                      </p:cBhvr>
                                      <p:tavLst>
                                        <p:tav tm="0">
                                          <p:val>
                                            <p:strVal val="#ppt_x"/>
                                          </p:val>
                                        </p:tav>
                                        <p:tav tm="100000">
                                          <p:val>
                                            <p:strVal val="#ppt_x"/>
                                          </p:val>
                                        </p:tav>
                                      </p:tavLst>
                                    </p:anim>
                                    <p:anim calcmode="lin" valueType="num">
                                      <p:cBhvr additive="base">
                                        <p:cTn id="40" dur="500" fill="hold"/>
                                        <p:tgtEl>
                                          <p:spTgt spid="200">
                                            <p:graphicEl>
                                              <a:dgm id="{5EA392A0-C484-48E8-81EA-8479B0B6C090}"/>
                                            </p:graphic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00">
                                            <p:graphicEl>
                                              <a:dgm id="{0F594D1E-8E8D-452F-9A66-DA5B842B5860}"/>
                                            </p:graphicEl>
                                          </p:spTgt>
                                        </p:tgtEl>
                                        <p:attrNameLst>
                                          <p:attrName>style.visibility</p:attrName>
                                        </p:attrNameLst>
                                      </p:cBhvr>
                                      <p:to>
                                        <p:strVal val="visible"/>
                                      </p:to>
                                    </p:set>
                                    <p:anim calcmode="lin" valueType="num">
                                      <p:cBhvr additive="base">
                                        <p:cTn id="43" dur="500" fill="hold"/>
                                        <p:tgtEl>
                                          <p:spTgt spid="200">
                                            <p:graphicEl>
                                              <a:dgm id="{0F594D1E-8E8D-452F-9A66-DA5B842B5860}"/>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200">
                                            <p:graphicEl>
                                              <a:dgm id="{0F594D1E-8E8D-452F-9A66-DA5B842B5860}"/>
                                            </p:graphic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0">
                                            <p:graphicEl>
                                              <a:dgm id="{9821C656-EFEF-430D-BD29-9D4BB92DACB1}"/>
                                            </p:graphicEl>
                                          </p:spTgt>
                                        </p:tgtEl>
                                        <p:attrNameLst>
                                          <p:attrName>style.visibility</p:attrName>
                                        </p:attrNameLst>
                                      </p:cBhvr>
                                      <p:to>
                                        <p:strVal val="visible"/>
                                      </p:to>
                                    </p:set>
                                    <p:anim calcmode="lin" valueType="num">
                                      <p:cBhvr additive="base">
                                        <p:cTn id="49" dur="500" fill="hold"/>
                                        <p:tgtEl>
                                          <p:spTgt spid="200">
                                            <p:graphicEl>
                                              <a:dgm id="{9821C656-EFEF-430D-BD29-9D4BB92DACB1}"/>
                                            </p:graphicEl>
                                          </p:spTgt>
                                        </p:tgtEl>
                                        <p:attrNameLst>
                                          <p:attrName>ppt_x</p:attrName>
                                        </p:attrNameLst>
                                      </p:cBhvr>
                                      <p:tavLst>
                                        <p:tav tm="0">
                                          <p:val>
                                            <p:strVal val="#ppt_x"/>
                                          </p:val>
                                        </p:tav>
                                        <p:tav tm="100000">
                                          <p:val>
                                            <p:strVal val="#ppt_x"/>
                                          </p:val>
                                        </p:tav>
                                      </p:tavLst>
                                    </p:anim>
                                    <p:anim calcmode="lin" valueType="num">
                                      <p:cBhvr additive="base">
                                        <p:cTn id="50" dur="500" fill="hold"/>
                                        <p:tgtEl>
                                          <p:spTgt spid="200">
                                            <p:graphicEl>
                                              <a:dgm id="{9821C656-EFEF-430D-BD29-9D4BB92DACB1}"/>
                                            </p:graphic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00">
                                            <p:graphicEl>
                                              <a:dgm id="{6DC3A653-9B12-4739-B88C-98A411249860}"/>
                                            </p:graphicEl>
                                          </p:spTgt>
                                        </p:tgtEl>
                                        <p:attrNameLst>
                                          <p:attrName>style.visibility</p:attrName>
                                        </p:attrNameLst>
                                      </p:cBhvr>
                                      <p:to>
                                        <p:strVal val="visible"/>
                                      </p:to>
                                    </p:set>
                                    <p:anim calcmode="lin" valueType="num">
                                      <p:cBhvr additive="base">
                                        <p:cTn id="53" dur="500" fill="hold"/>
                                        <p:tgtEl>
                                          <p:spTgt spid="200">
                                            <p:graphicEl>
                                              <a:dgm id="{6DC3A653-9B12-4739-B88C-98A411249860}"/>
                                            </p:graphicEl>
                                          </p:spTgt>
                                        </p:tgtEl>
                                        <p:attrNameLst>
                                          <p:attrName>ppt_x</p:attrName>
                                        </p:attrNameLst>
                                      </p:cBhvr>
                                      <p:tavLst>
                                        <p:tav tm="0">
                                          <p:val>
                                            <p:strVal val="#ppt_x"/>
                                          </p:val>
                                        </p:tav>
                                        <p:tav tm="100000">
                                          <p:val>
                                            <p:strVal val="#ppt_x"/>
                                          </p:val>
                                        </p:tav>
                                      </p:tavLst>
                                    </p:anim>
                                    <p:anim calcmode="lin" valueType="num">
                                      <p:cBhvr additive="base">
                                        <p:cTn id="54" dur="500" fill="hold"/>
                                        <p:tgtEl>
                                          <p:spTgt spid="200">
                                            <p:graphicEl>
                                              <a:dgm id="{6DC3A653-9B12-4739-B88C-98A411249860}"/>
                                            </p:graphic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00">
                                            <p:graphicEl>
                                              <a:dgm id="{F897ECCA-F261-4E89-8F4D-FFABF292E2CC}"/>
                                            </p:graphicEl>
                                          </p:spTgt>
                                        </p:tgtEl>
                                        <p:attrNameLst>
                                          <p:attrName>style.visibility</p:attrName>
                                        </p:attrNameLst>
                                      </p:cBhvr>
                                      <p:to>
                                        <p:strVal val="visible"/>
                                      </p:to>
                                    </p:set>
                                    <p:anim calcmode="lin" valueType="num">
                                      <p:cBhvr additive="base">
                                        <p:cTn id="57" dur="500" fill="hold"/>
                                        <p:tgtEl>
                                          <p:spTgt spid="200">
                                            <p:graphicEl>
                                              <a:dgm id="{F897ECCA-F261-4E89-8F4D-FFABF292E2CC}"/>
                                            </p:graphicEl>
                                          </p:spTgt>
                                        </p:tgtEl>
                                        <p:attrNameLst>
                                          <p:attrName>ppt_x</p:attrName>
                                        </p:attrNameLst>
                                      </p:cBhvr>
                                      <p:tavLst>
                                        <p:tav tm="0">
                                          <p:val>
                                            <p:strVal val="#ppt_x"/>
                                          </p:val>
                                        </p:tav>
                                        <p:tav tm="100000">
                                          <p:val>
                                            <p:strVal val="#ppt_x"/>
                                          </p:val>
                                        </p:tav>
                                      </p:tavLst>
                                    </p:anim>
                                    <p:anim calcmode="lin" valueType="num">
                                      <p:cBhvr additive="base">
                                        <p:cTn id="58" dur="500" fill="hold"/>
                                        <p:tgtEl>
                                          <p:spTgt spid="200">
                                            <p:graphicEl>
                                              <a:dgm id="{F897ECCA-F261-4E89-8F4D-FFABF292E2CC}"/>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0"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show="0">
  <p:cSld>
    <p:bg>
      <p:bgPr>
        <a:blipFill>
          <a:blip r:embed="rId3" cstate="email">
            <a:duotone>
              <a:schemeClr val="bg2">
                <a:shade val="48000"/>
                <a:hueMod val="106000"/>
                <a:satMod val="140000"/>
                <a:lumMod val="42000"/>
              </a:schemeClr>
              <a:schemeClr val="bg2">
                <a:tint val="98000"/>
                <a:hueMod val="92000"/>
                <a:satMod val="220000"/>
                <a:lumMod val="9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grpSp>
        <p:nvGrpSpPr>
          <p:cNvPr id="205" name="Ομάδα 204">
            <a:extLst>
              <a:ext uri="{FF2B5EF4-FFF2-40B4-BE49-F238E27FC236}">
                <a16:creationId xmlns:a16="http://schemas.microsoft.com/office/drawing/2014/main" id="{5FE07634-A83A-4681-9C1D-BC0775F9D2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06" name="Ορθογώνιο 205">
              <a:extLst>
                <a:ext uri="{FF2B5EF4-FFF2-40B4-BE49-F238E27FC236}">
                  <a16:creationId xmlns:a16="http://schemas.microsoft.com/office/drawing/2014/main" id="{BF62976A-266E-4650-88F2-C16130F3D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pic>
          <p:nvPicPr>
            <p:cNvPr id="207" name="Εικόνα 2">
              <a:extLst>
                <a:ext uri="{FF2B5EF4-FFF2-40B4-BE49-F238E27FC236}">
                  <a16:creationId xmlns:a16="http://schemas.microsoft.com/office/drawing/2014/main" id="{88D9B99B-59C2-481A-A948-F87920A7FE5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6="http://schemas.microsoft.com/office/drawing/2014/main" xmlns:a14="http://schemas.microsoft.com/office/drawing/2010/main" xmlns="">
                  <a:solidFill>
                    <a:srgbClr val="FFFFFF"/>
                  </a:solidFill>
                </a14:hiddenFill>
              </a:ext>
            </a:extLst>
          </p:spPr>
        </p:pic>
      </p:grpSp>
      <p:sp>
        <p:nvSpPr>
          <p:cNvPr id="2" name="Τίτλος 1">
            <a:extLst>
              <a:ext uri="{FF2B5EF4-FFF2-40B4-BE49-F238E27FC236}">
                <a16:creationId xmlns:a16="http://schemas.microsoft.com/office/drawing/2014/main" id="{9A134327-4864-46BB-A57A-7055C9E3AEC1}"/>
              </a:ext>
            </a:extLst>
          </p:cNvPr>
          <p:cNvSpPr>
            <a:spLocks noGrp="1"/>
          </p:cNvSpPr>
          <p:nvPr>
            <p:ph type="title"/>
          </p:nvPr>
        </p:nvSpPr>
        <p:spPr>
          <a:xfrm>
            <a:off x="7962519" y="618518"/>
            <a:ext cx="3084891" cy="1478570"/>
          </a:xfrm>
        </p:spPr>
        <p:txBody>
          <a:bodyPr rtlCol="0">
            <a:normAutofit/>
          </a:bodyPr>
          <a:lstStyle/>
          <a:p>
            <a:pPr rtl="0"/>
            <a:r>
              <a:rPr lang="en-US" sz="3200" dirty="0"/>
              <a:t>ANDROIDUS PROJECT TANK</a:t>
            </a:r>
            <a:endParaRPr lang="el-GR" sz="3200" dirty="0"/>
          </a:p>
        </p:txBody>
      </p:sp>
      <p:pic>
        <p:nvPicPr>
          <p:cNvPr id="10" name="Σύμβολο κράτησης θέσης περιεχομένου 6">
            <a:extLst>
              <a:ext uri="{FF2B5EF4-FFF2-40B4-BE49-F238E27FC236}">
                <a16:creationId xmlns:a16="http://schemas.microsoft.com/office/drawing/2014/main" id="{38616497-6A2B-4863-A3DD-A2D0AF074897}"/>
              </a:ext>
            </a:extLst>
          </p:cNvPr>
          <p:cNvPicPr>
            <a:picLocks noChangeAspect="1"/>
          </p:cNvPicPr>
          <p:nvPr/>
        </p:nvPicPr>
        <p:blipFill>
          <a:blip r:embed="rId5"/>
          <a:srcRect l="8623" r="8623"/>
          <a:stretch/>
        </p:blipFill>
        <p:spPr>
          <a:xfrm flipH="1">
            <a:off x="-5597" y="-9525"/>
            <a:ext cx="7558541" cy="6848475"/>
          </a:xfrm>
          <a:prstGeom prst="rect">
            <a:avLst/>
          </a:prstGeom>
        </p:spPr>
      </p:pic>
      <p:grpSp>
        <p:nvGrpSpPr>
          <p:cNvPr id="209" name="Ομάδα 208">
            <a:extLst>
              <a:ext uri="{FF2B5EF4-FFF2-40B4-BE49-F238E27FC236}">
                <a16:creationId xmlns:a16="http://schemas.microsoft.com/office/drawing/2014/main" id="{A2E1FE48-FA7B-4262-B922-041542931D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210" name="Ορθογώνιο 209">
              <a:extLst>
                <a:ext uri="{FF2B5EF4-FFF2-40B4-BE49-F238E27FC236}">
                  <a16:creationId xmlns:a16="http://schemas.microsoft.com/office/drawing/2014/main" id="{F2E644B1-8F72-4AC4-89F1-EB3A027341E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miter lim="800000"/>
                  <a:headEnd/>
                  <a:tailEnd/>
                </a14:hiddenLine>
              </a:ext>
            </a:extLst>
          </p:spPr>
        </p:sp>
        <p:sp>
          <p:nvSpPr>
            <p:cNvPr id="211" name="Ελεύθερη σχεδίαση 6">
              <a:extLst>
                <a:ext uri="{FF2B5EF4-FFF2-40B4-BE49-F238E27FC236}">
                  <a16:creationId xmlns:a16="http://schemas.microsoft.com/office/drawing/2014/main" id="{1781B8E8-8A26-4FFB-BE0C-7C0C644F7C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12" name="Ελεύθερη σχεδίαση 7">
              <a:extLst>
                <a:ext uri="{FF2B5EF4-FFF2-40B4-BE49-F238E27FC236}">
                  <a16:creationId xmlns:a16="http://schemas.microsoft.com/office/drawing/2014/main" id="{4109D997-E9DF-4429-A643-3E691E2B70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13" name="Ορθογώνιο 212">
              <a:extLst>
                <a:ext uri="{FF2B5EF4-FFF2-40B4-BE49-F238E27FC236}">
                  <a16:creationId xmlns:a16="http://schemas.microsoft.com/office/drawing/2014/main" id="{B392695A-F131-4C51-B689-3F4D5B1A2F1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miter lim="800000"/>
                  <a:headEnd/>
                  <a:tailEnd/>
                </a14:hiddenLine>
              </a:ext>
            </a:extLst>
          </p:spPr>
        </p:sp>
        <p:sp>
          <p:nvSpPr>
            <p:cNvPr id="214" name="Ελεύθερη σχεδίαση 9">
              <a:extLst>
                <a:ext uri="{FF2B5EF4-FFF2-40B4-BE49-F238E27FC236}">
                  <a16:creationId xmlns:a16="http://schemas.microsoft.com/office/drawing/2014/main" id="{8218EC3E-07D0-417A-B0A8-057F825EF7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15" name="Ελεύθερη σχεδίαση 10">
              <a:extLst>
                <a:ext uri="{FF2B5EF4-FFF2-40B4-BE49-F238E27FC236}">
                  <a16:creationId xmlns:a16="http://schemas.microsoft.com/office/drawing/2014/main" id="{B036399E-7675-47B6-A645-242946879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16" name="Ελεύθερη σχεδίαση 11">
              <a:extLst>
                <a:ext uri="{FF2B5EF4-FFF2-40B4-BE49-F238E27FC236}">
                  <a16:creationId xmlns:a16="http://schemas.microsoft.com/office/drawing/2014/main" id="{C44A0438-B8A4-43B3-B17C-B919FCD92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17" name="Ελεύθερη σχεδίαση 12">
              <a:extLst>
                <a:ext uri="{FF2B5EF4-FFF2-40B4-BE49-F238E27FC236}">
                  <a16:creationId xmlns:a16="http://schemas.microsoft.com/office/drawing/2014/main" id="{ABC7257F-6F64-4B81-BDA7-7C232BCBA2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18" name="Ελεύθερη σχεδίαση 13">
              <a:extLst>
                <a:ext uri="{FF2B5EF4-FFF2-40B4-BE49-F238E27FC236}">
                  <a16:creationId xmlns:a16="http://schemas.microsoft.com/office/drawing/2014/main" id="{72DD7E92-F033-480C-A220-63CE422C3A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19" name="Ελεύθερη σχεδίαση 14">
              <a:extLst>
                <a:ext uri="{FF2B5EF4-FFF2-40B4-BE49-F238E27FC236}">
                  <a16:creationId xmlns:a16="http://schemas.microsoft.com/office/drawing/2014/main" id="{444A9AC9-463E-45E7-A818-13F664F7C0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20" name="Ελεύθερη σχεδίαση 15">
              <a:extLst>
                <a:ext uri="{FF2B5EF4-FFF2-40B4-BE49-F238E27FC236}">
                  <a16:creationId xmlns:a16="http://schemas.microsoft.com/office/drawing/2014/main" id="{6CCE9BBE-5DE3-4991-80CA-DFEB928673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21" name="Ελεύθερη σχεδίαση 16">
              <a:extLst>
                <a:ext uri="{FF2B5EF4-FFF2-40B4-BE49-F238E27FC236}">
                  <a16:creationId xmlns:a16="http://schemas.microsoft.com/office/drawing/2014/main" id="{3180F6DF-A13F-491C-BF97-B206E3E7B9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22" name="Ελεύθερη σχεδίαση 17">
              <a:extLst>
                <a:ext uri="{FF2B5EF4-FFF2-40B4-BE49-F238E27FC236}">
                  <a16:creationId xmlns:a16="http://schemas.microsoft.com/office/drawing/2014/main" id="{CAD0E44C-73C8-42BB-ADA8-2BA6B3082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23" name="Ελεύθερη σχεδίαση 18">
              <a:extLst>
                <a:ext uri="{FF2B5EF4-FFF2-40B4-BE49-F238E27FC236}">
                  <a16:creationId xmlns:a16="http://schemas.microsoft.com/office/drawing/2014/main" id="{436EC43E-A70D-4E5C-B275-35CA8E93C1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24" name="Ελεύθερη σχεδίαση 19">
              <a:extLst>
                <a:ext uri="{FF2B5EF4-FFF2-40B4-BE49-F238E27FC236}">
                  <a16:creationId xmlns:a16="http://schemas.microsoft.com/office/drawing/2014/main" id="{ADE7E5B6-2E2A-4F56-9E90-F8613E6D1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25" name="Ελεύθερη σχεδίαση 20">
              <a:extLst>
                <a:ext uri="{FF2B5EF4-FFF2-40B4-BE49-F238E27FC236}">
                  <a16:creationId xmlns:a16="http://schemas.microsoft.com/office/drawing/2014/main" id="{86B9E49B-AE8D-47E0-BACC-A6D0AC3AB2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26" name="Ελεύθερη σχεδίαση 21">
              <a:extLst>
                <a:ext uri="{FF2B5EF4-FFF2-40B4-BE49-F238E27FC236}">
                  <a16:creationId xmlns:a16="http://schemas.microsoft.com/office/drawing/2014/main" id="{2EB961AF-CD61-41BA-B0B2-0741A5ED64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27" name="Ελεύθερη σχεδίαση 22">
              <a:extLst>
                <a:ext uri="{FF2B5EF4-FFF2-40B4-BE49-F238E27FC236}">
                  <a16:creationId xmlns:a16="http://schemas.microsoft.com/office/drawing/2014/main" id="{DC42BDA1-810A-4135-B3B1-B3161D372A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28" name="Ελεύθερη σχεδίαση 23">
              <a:extLst>
                <a:ext uri="{FF2B5EF4-FFF2-40B4-BE49-F238E27FC236}">
                  <a16:creationId xmlns:a16="http://schemas.microsoft.com/office/drawing/2014/main" id="{FA51FCA8-FCF4-4116-8CB2-5C539E37F4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29" name="Ελεύθερη σχεδίαση 24">
              <a:extLst>
                <a:ext uri="{FF2B5EF4-FFF2-40B4-BE49-F238E27FC236}">
                  <a16:creationId xmlns:a16="http://schemas.microsoft.com/office/drawing/2014/main" id="{F2850A10-CDBC-462A-8CB7-02587468344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30" name="Ελεύθερη σχεδίαση 25">
              <a:extLst>
                <a:ext uri="{FF2B5EF4-FFF2-40B4-BE49-F238E27FC236}">
                  <a16:creationId xmlns:a16="http://schemas.microsoft.com/office/drawing/2014/main" id="{738A37B9-77C2-4464-BF1F-2AF25A0D2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31" name="Ελεύθερη σχεδίαση 26">
              <a:extLst>
                <a:ext uri="{FF2B5EF4-FFF2-40B4-BE49-F238E27FC236}">
                  <a16:creationId xmlns:a16="http://schemas.microsoft.com/office/drawing/2014/main" id="{89026C8B-A162-4523-A51B-9F1200BC60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32" name="Ελεύθερη σχεδίαση 27">
              <a:extLst>
                <a:ext uri="{FF2B5EF4-FFF2-40B4-BE49-F238E27FC236}">
                  <a16:creationId xmlns:a16="http://schemas.microsoft.com/office/drawing/2014/main" id="{5B76BC40-1FA2-477D-B2C2-4763577DB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33" name="Ελεύθερη σχεδίαση 28">
              <a:extLst>
                <a:ext uri="{FF2B5EF4-FFF2-40B4-BE49-F238E27FC236}">
                  <a16:creationId xmlns:a16="http://schemas.microsoft.com/office/drawing/2014/main" id="{6BC68EAA-2809-4AE4-80C1-2555CEF73D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34" name="Ελεύθερη σχεδίαση 29">
              <a:extLst>
                <a:ext uri="{FF2B5EF4-FFF2-40B4-BE49-F238E27FC236}">
                  <a16:creationId xmlns:a16="http://schemas.microsoft.com/office/drawing/2014/main" id="{FE709D1B-0541-4414-9E87-CF7D6918C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35" name="Ελεύθερη σχεδίαση 30">
              <a:extLst>
                <a:ext uri="{FF2B5EF4-FFF2-40B4-BE49-F238E27FC236}">
                  <a16:creationId xmlns:a16="http://schemas.microsoft.com/office/drawing/2014/main" id="{33BCB888-11B8-4D01-BCDA-59BBA28DC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36" name="Ελεύθερη σχεδίαση 31">
              <a:extLst>
                <a:ext uri="{FF2B5EF4-FFF2-40B4-BE49-F238E27FC236}">
                  <a16:creationId xmlns:a16="http://schemas.microsoft.com/office/drawing/2014/main" id="{28E5CE3E-C11A-4CF7-82BF-37D1221D4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37" name="Ελεύθερη σχεδίαση 32">
              <a:extLst>
                <a:ext uri="{FF2B5EF4-FFF2-40B4-BE49-F238E27FC236}">
                  <a16:creationId xmlns:a16="http://schemas.microsoft.com/office/drawing/2014/main" id="{55284FC3-21FB-4FA7-B695-2D6A9CEF73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38" name="Ορθογώνιο 237">
              <a:extLst>
                <a:ext uri="{FF2B5EF4-FFF2-40B4-BE49-F238E27FC236}">
                  <a16:creationId xmlns:a16="http://schemas.microsoft.com/office/drawing/2014/main" id="{13DA6B78-00DE-4E55-9124-EFD72519BB9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miter lim="800000"/>
                  <a:headEnd/>
                  <a:tailEnd/>
                </a14:hiddenLine>
              </a:ext>
            </a:extLst>
          </p:spPr>
        </p:sp>
        <p:sp>
          <p:nvSpPr>
            <p:cNvPr id="239" name="Ελεύθερη σχεδίαση 34">
              <a:extLst>
                <a:ext uri="{FF2B5EF4-FFF2-40B4-BE49-F238E27FC236}">
                  <a16:creationId xmlns:a16="http://schemas.microsoft.com/office/drawing/2014/main" id="{D4602B0F-2844-48BE-9B4A-0366AC90450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40" name="Ελεύθερη σχεδίαση 35">
              <a:extLst>
                <a:ext uri="{FF2B5EF4-FFF2-40B4-BE49-F238E27FC236}">
                  <a16:creationId xmlns:a16="http://schemas.microsoft.com/office/drawing/2014/main" id="{E31E05BB-6004-474D-9900-D990378F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41" name="Ελεύθερη σχεδίαση 36">
              <a:extLst>
                <a:ext uri="{FF2B5EF4-FFF2-40B4-BE49-F238E27FC236}">
                  <a16:creationId xmlns:a16="http://schemas.microsoft.com/office/drawing/2014/main" id="{00BD01ED-F65D-4601-A77D-508E960E0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42" name="Ελεύθερη σχεδίαση 37">
              <a:extLst>
                <a:ext uri="{FF2B5EF4-FFF2-40B4-BE49-F238E27FC236}">
                  <a16:creationId xmlns:a16="http://schemas.microsoft.com/office/drawing/2014/main" id="{FD307CAE-789C-4E80-B6F1-9858A3ABA3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43" name="Ελεύθερη σχεδίαση 38">
              <a:extLst>
                <a:ext uri="{FF2B5EF4-FFF2-40B4-BE49-F238E27FC236}">
                  <a16:creationId xmlns:a16="http://schemas.microsoft.com/office/drawing/2014/main" id="{94B97B29-709E-4E24-B2FA-EF84AA12D2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44" name="Ελεύθερη σχεδίαση 39">
              <a:extLst>
                <a:ext uri="{FF2B5EF4-FFF2-40B4-BE49-F238E27FC236}">
                  <a16:creationId xmlns:a16="http://schemas.microsoft.com/office/drawing/2014/main" id="{C05D52B9-1FA2-4E7C-8229-B09811A90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45" name="Ελεύθερη σχεδίαση 40">
              <a:extLst>
                <a:ext uri="{FF2B5EF4-FFF2-40B4-BE49-F238E27FC236}">
                  <a16:creationId xmlns:a16="http://schemas.microsoft.com/office/drawing/2014/main" id="{CC0A5575-2FB9-440F-B9A8-E0DDE1C37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46" name="Ελεύθερη σχεδίαση 41">
              <a:extLst>
                <a:ext uri="{FF2B5EF4-FFF2-40B4-BE49-F238E27FC236}">
                  <a16:creationId xmlns:a16="http://schemas.microsoft.com/office/drawing/2014/main" id="{AFFCC88F-01DF-4DE1-8CD5-88631E3091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47" name="Ελεύθερη σχεδίαση 42">
              <a:extLst>
                <a:ext uri="{FF2B5EF4-FFF2-40B4-BE49-F238E27FC236}">
                  <a16:creationId xmlns:a16="http://schemas.microsoft.com/office/drawing/2014/main" id="{33EEC40B-E2CD-4BAC-94D6-85B7071422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48" name="Ελεύθερη σχεδίαση 43">
              <a:extLst>
                <a:ext uri="{FF2B5EF4-FFF2-40B4-BE49-F238E27FC236}">
                  <a16:creationId xmlns:a16="http://schemas.microsoft.com/office/drawing/2014/main" id="{3E0E9643-5C60-4933-BB1B-9A09057E7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49" name="Ελεύθερη σχεδίαση 44">
              <a:extLst>
                <a:ext uri="{FF2B5EF4-FFF2-40B4-BE49-F238E27FC236}">
                  <a16:creationId xmlns:a16="http://schemas.microsoft.com/office/drawing/2014/main" id="{94F86E92-9EC7-437C-946B-31E7C1C4771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50" name="Ορθογώνιο 249">
              <a:extLst>
                <a:ext uri="{FF2B5EF4-FFF2-40B4-BE49-F238E27FC236}">
                  <a16:creationId xmlns:a16="http://schemas.microsoft.com/office/drawing/2014/main" id="{BE9A51BE-C514-46B5-ABA6-7E7C878F8E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miter lim="800000"/>
                  <a:headEnd/>
                  <a:tailEnd/>
                </a14:hiddenLine>
              </a:ext>
            </a:extLst>
          </p:spPr>
        </p:sp>
        <p:sp>
          <p:nvSpPr>
            <p:cNvPr id="251" name="Ελεύθερη σχεδίαση 46">
              <a:extLst>
                <a:ext uri="{FF2B5EF4-FFF2-40B4-BE49-F238E27FC236}">
                  <a16:creationId xmlns:a16="http://schemas.microsoft.com/office/drawing/2014/main" id="{8B255447-F0E9-4D96-A4B0-F9EDDE58A3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52" name="Ελεύθερη σχεδίαση 47">
              <a:extLst>
                <a:ext uri="{FF2B5EF4-FFF2-40B4-BE49-F238E27FC236}">
                  <a16:creationId xmlns:a16="http://schemas.microsoft.com/office/drawing/2014/main" id="{AFAC5F3A-3BE7-489E-A848-498B9995F1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53" name="Ελεύθερη σχεδίαση 48">
              <a:extLst>
                <a:ext uri="{FF2B5EF4-FFF2-40B4-BE49-F238E27FC236}">
                  <a16:creationId xmlns:a16="http://schemas.microsoft.com/office/drawing/2014/main" id="{A974E7AA-5EF3-4817-B0AE-4C1A784EE9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54" name="Ελεύθερη σχεδίαση 49">
              <a:extLst>
                <a:ext uri="{FF2B5EF4-FFF2-40B4-BE49-F238E27FC236}">
                  <a16:creationId xmlns:a16="http://schemas.microsoft.com/office/drawing/2014/main" id="{8AA54AC1-3E87-49C0-A594-87829A2CFF3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55" name="Ελεύθερη σχεδίαση 50">
              <a:extLst>
                <a:ext uri="{FF2B5EF4-FFF2-40B4-BE49-F238E27FC236}">
                  <a16:creationId xmlns:a16="http://schemas.microsoft.com/office/drawing/2014/main" id="{CC237789-73BC-4BD9-BFE8-1325FA4B52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56" name="Ελεύθερη σχεδίαση 51">
              <a:extLst>
                <a:ext uri="{FF2B5EF4-FFF2-40B4-BE49-F238E27FC236}">
                  <a16:creationId xmlns:a16="http://schemas.microsoft.com/office/drawing/2014/main" id="{DCF4052D-CF62-47DC-991E-49D0BA908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57" name="Ελεύθερη σχεδίαση 52">
              <a:extLst>
                <a:ext uri="{FF2B5EF4-FFF2-40B4-BE49-F238E27FC236}">
                  <a16:creationId xmlns:a16="http://schemas.microsoft.com/office/drawing/2014/main" id="{2ABD9104-C938-44F2-8622-8407A2593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58" name="Ελεύθερη σχεδίαση 53">
              <a:extLst>
                <a:ext uri="{FF2B5EF4-FFF2-40B4-BE49-F238E27FC236}">
                  <a16:creationId xmlns:a16="http://schemas.microsoft.com/office/drawing/2014/main" id="{4AA18F60-3E86-4A5A-B82E-A79183ED363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59" name="Ελεύθερη σχεδίαση 54">
              <a:extLst>
                <a:ext uri="{FF2B5EF4-FFF2-40B4-BE49-F238E27FC236}">
                  <a16:creationId xmlns:a16="http://schemas.microsoft.com/office/drawing/2014/main" id="{0F34C941-6196-4937-99E5-14AAD23F28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60" name="Ελεύθερη σχεδίαση 55">
              <a:extLst>
                <a:ext uri="{FF2B5EF4-FFF2-40B4-BE49-F238E27FC236}">
                  <a16:creationId xmlns:a16="http://schemas.microsoft.com/office/drawing/2014/main" id="{60DB8A6C-23D7-4A88-BDCE-8FEC86A123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61" name="Ελεύθερη σχεδίαση 56">
              <a:extLst>
                <a:ext uri="{FF2B5EF4-FFF2-40B4-BE49-F238E27FC236}">
                  <a16:creationId xmlns:a16="http://schemas.microsoft.com/office/drawing/2014/main" id="{29F5F702-AEE6-4633-BB20-7A15C3A31F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62" name="Ελεύθερη σχεδίαση 57">
              <a:extLst>
                <a:ext uri="{FF2B5EF4-FFF2-40B4-BE49-F238E27FC236}">
                  <a16:creationId xmlns:a16="http://schemas.microsoft.com/office/drawing/2014/main" id="{F30C7A45-6890-4EA5-9F6B-E2AB4D04C5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sp>
          <p:nvSpPr>
            <p:cNvPr id="263" name="Ελεύθερη σχεδίαση 58">
              <a:extLst>
                <a:ext uri="{FF2B5EF4-FFF2-40B4-BE49-F238E27FC236}">
                  <a16:creationId xmlns:a16="http://schemas.microsoft.com/office/drawing/2014/main" id="{F31A7373-F68A-485D-95DC-B53ACC7B5F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sp>
      </p:grpSp>
      <p:graphicFrame>
        <p:nvGraphicFramePr>
          <p:cNvPr id="200" name="Σύμβολο κράτησης θέσης περιεχομένου 2" descr="Smart Art">
            <a:extLst>
              <a:ext uri="{FF2B5EF4-FFF2-40B4-BE49-F238E27FC236}">
                <a16:creationId xmlns:a16="http://schemas.microsoft.com/office/drawing/2014/main" id="{C7094B13-F699-4785-845B-4DB18710A2F8}"/>
              </a:ext>
            </a:extLst>
          </p:cNvPr>
          <p:cNvGraphicFramePr>
            <a:graphicFrameLocks noGrp="1"/>
          </p:cNvGraphicFramePr>
          <p:nvPr>
            <p:ph idx="1"/>
            <p:extLst>
              <p:ext uri="{D42A27DB-BD31-4B8C-83A1-F6EECF244321}">
                <p14:modId xmlns:p14="http://schemas.microsoft.com/office/powerpoint/2010/main" val="3981776675"/>
              </p:ext>
            </p:extLst>
          </p:nvPr>
        </p:nvGraphicFramePr>
        <p:xfrm>
          <a:off x="7962518" y="2249487"/>
          <a:ext cx="3724657" cy="35417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Εικόνα 2" descr="Εικόνα που περιέχει υπογραφή&#10;&#10;Περιγραφή που δημιουργήθηκε αυτόματα">
            <a:extLst>
              <a:ext uri="{FF2B5EF4-FFF2-40B4-BE49-F238E27FC236}">
                <a16:creationId xmlns:a16="http://schemas.microsoft.com/office/drawing/2014/main" id="{45FA6C6D-F91D-444B-8234-B69E29A68A7C}"/>
              </a:ext>
            </a:extLst>
          </p:cNvPr>
          <p:cNvPicPr>
            <a:picLocks noChangeAspect="1"/>
          </p:cNvPicPr>
          <p:nvPr/>
        </p:nvPicPr>
        <p:blipFill>
          <a:blip r:embed="rId11"/>
          <a:stretch>
            <a:fillRect/>
          </a:stretch>
        </p:blipFill>
        <p:spPr>
          <a:xfrm>
            <a:off x="11583427" y="6288440"/>
            <a:ext cx="396654" cy="443354"/>
          </a:xfrm>
          <a:prstGeom prst="rect">
            <a:avLst/>
          </a:prstGeom>
        </p:spPr>
      </p:pic>
    </p:spTree>
    <p:extLst>
      <p:ext uri="{BB962C8B-B14F-4D97-AF65-F5344CB8AC3E}">
        <p14:creationId xmlns:p14="http://schemas.microsoft.com/office/powerpoint/2010/main" val="290338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
                                            <p:graphicEl>
                                              <a:dgm id="{25B2245B-A34B-48ED-A134-55D6D3C49DD6}"/>
                                            </p:graphicEl>
                                          </p:spTgt>
                                        </p:tgtEl>
                                        <p:attrNameLst>
                                          <p:attrName>style.visibility</p:attrName>
                                        </p:attrNameLst>
                                      </p:cBhvr>
                                      <p:to>
                                        <p:strVal val="visible"/>
                                      </p:to>
                                    </p:set>
                                    <p:animEffect transition="in" filter="fade">
                                      <p:cBhvr>
                                        <p:cTn id="7" dur="500"/>
                                        <p:tgtEl>
                                          <p:spTgt spid="200">
                                            <p:graphicEl>
                                              <a:dgm id="{25B2245B-A34B-48ED-A134-55D6D3C49DD6}"/>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0">
                                            <p:graphicEl>
                                              <a:dgm id="{A913A8AD-8B01-4110-A29F-10CC5F7A2D5A}"/>
                                            </p:graphicEl>
                                          </p:spTgt>
                                        </p:tgtEl>
                                        <p:attrNameLst>
                                          <p:attrName>style.visibility</p:attrName>
                                        </p:attrNameLst>
                                      </p:cBhvr>
                                      <p:to>
                                        <p:strVal val="visible"/>
                                      </p:to>
                                    </p:set>
                                    <p:animEffect transition="in" filter="fade">
                                      <p:cBhvr>
                                        <p:cTn id="10" dur="500"/>
                                        <p:tgtEl>
                                          <p:spTgt spid="200">
                                            <p:graphicEl>
                                              <a:dgm id="{A913A8AD-8B01-4110-A29F-10CC5F7A2D5A}"/>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0">
                                            <p:graphicEl>
                                              <a:dgm id="{7AD3242E-FC26-455F-B6ED-8FC692CBD89E}"/>
                                            </p:graphicEl>
                                          </p:spTgt>
                                        </p:tgtEl>
                                        <p:attrNameLst>
                                          <p:attrName>style.visibility</p:attrName>
                                        </p:attrNameLst>
                                      </p:cBhvr>
                                      <p:to>
                                        <p:strVal val="visible"/>
                                      </p:to>
                                    </p:set>
                                    <p:animEffect transition="in" filter="fade">
                                      <p:cBhvr>
                                        <p:cTn id="13" dur="500"/>
                                        <p:tgtEl>
                                          <p:spTgt spid="200">
                                            <p:graphicEl>
                                              <a:dgm id="{7AD3242E-FC26-455F-B6ED-8FC692CBD89E}"/>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0">
                                            <p:graphicEl>
                                              <a:dgm id="{5088C622-3FFB-47D9-A26D-06054D22A5A7}"/>
                                            </p:graphicEl>
                                          </p:spTgt>
                                        </p:tgtEl>
                                        <p:attrNameLst>
                                          <p:attrName>style.visibility</p:attrName>
                                        </p:attrNameLst>
                                      </p:cBhvr>
                                      <p:to>
                                        <p:strVal val="visible"/>
                                      </p:to>
                                    </p:set>
                                    <p:animEffect transition="in" filter="fade">
                                      <p:cBhvr>
                                        <p:cTn id="18" dur="500"/>
                                        <p:tgtEl>
                                          <p:spTgt spid="200">
                                            <p:graphicEl>
                                              <a:dgm id="{5088C622-3FFB-47D9-A26D-06054D22A5A7}"/>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0">
                                            <p:graphicEl>
                                              <a:dgm id="{8AC75408-A83A-4B24-A30F-7377A08565C6}"/>
                                            </p:graphicEl>
                                          </p:spTgt>
                                        </p:tgtEl>
                                        <p:attrNameLst>
                                          <p:attrName>style.visibility</p:attrName>
                                        </p:attrNameLst>
                                      </p:cBhvr>
                                      <p:to>
                                        <p:strVal val="visible"/>
                                      </p:to>
                                    </p:set>
                                    <p:animEffect transition="in" filter="fade">
                                      <p:cBhvr>
                                        <p:cTn id="21" dur="500"/>
                                        <p:tgtEl>
                                          <p:spTgt spid="200">
                                            <p:graphicEl>
                                              <a:dgm id="{8AC75408-A83A-4B24-A30F-7377A08565C6}"/>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0">
                                            <p:graphicEl>
                                              <a:dgm id="{DB221D5C-8E51-47CA-9565-DA91D94E4D76}"/>
                                            </p:graphicEl>
                                          </p:spTgt>
                                        </p:tgtEl>
                                        <p:attrNameLst>
                                          <p:attrName>style.visibility</p:attrName>
                                        </p:attrNameLst>
                                      </p:cBhvr>
                                      <p:to>
                                        <p:strVal val="visible"/>
                                      </p:to>
                                    </p:set>
                                    <p:animEffect transition="in" filter="fade">
                                      <p:cBhvr>
                                        <p:cTn id="24" dur="500"/>
                                        <p:tgtEl>
                                          <p:spTgt spid="200">
                                            <p:graphicEl>
                                              <a:dgm id="{DB221D5C-8E51-47CA-9565-DA91D94E4D76}"/>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0">
                                            <p:graphicEl>
                                              <a:dgm id="{C01A6FD6-644F-4A38-8AAF-FA2CD15EFB95}"/>
                                            </p:graphicEl>
                                          </p:spTgt>
                                        </p:tgtEl>
                                        <p:attrNameLst>
                                          <p:attrName>style.visibility</p:attrName>
                                        </p:attrNameLst>
                                      </p:cBhvr>
                                      <p:to>
                                        <p:strVal val="visible"/>
                                      </p:to>
                                    </p:set>
                                    <p:animEffect transition="in" filter="fade">
                                      <p:cBhvr>
                                        <p:cTn id="29" dur="500"/>
                                        <p:tgtEl>
                                          <p:spTgt spid="200">
                                            <p:graphicEl>
                                              <a:dgm id="{C01A6FD6-644F-4A38-8AAF-FA2CD15EFB95}"/>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0">
                                            <p:graphicEl>
                                              <a:dgm id="{5EA392A0-C484-48E8-81EA-8479B0B6C090}"/>
                                            </p:graphicEl>
                                          </p:spTgt>
                                        </p:tgtEl>
                                        <p:attrNameLst>
                                          <p:attrName>style.visibility</p:attrName>
                                        </p:attrNameLst>
                                      </p:cBhvr>
                                      <p:to>
                                        <p:strVal val="visible"/>
                                      </p:to>
                                    </p:set>
                                    <p:animEffect transition="in" filter="fade">
                                      <p:cBhvr>
                                        <p:cTn id="32" dur="500"/>
                                        <p:tgtEl>
                                          <p:spTgt spid="200">
                                            <p:graphicEl>
                                              <a:dgm id="{5EA392A0-C484-48E8-81EA-8479B0B6C090}"/>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0">
                                            <p:graphicEl>
                                              <a:dgm id="{0F594D1E-8E8D-452F-9A66-DA5B842B5860}"/>
                                            </p:graphicEl>
                                          </p:spTgt>
                                        </p:tgtEl>
                                        <p:attrNameLst>
                                          <p:attrName>style.visibility</p:attrName>
                                        </p:attrNameLst>
                                      </p:cBhvr>
                                      <p:to>
                                        <p:strVal val="visible"/>
                                      </p:to>
                                    </p:set>
                                    <p:animEffect transition="in" filter="fade">
                                      <p:cBhvr>
                                        <p:cTn id="35" dur="500"/>
                                        <p:tgtEl>
                                          <p:spTgt spid="200">
                                            <p:graphicEl>
                                              <a:dgm id="{0F594D1E-8E8D-452F-9A66-DA5B842B5860}"/>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0">
                                            <p:graphicEl>
                                              <a:dgm id="{9821C656-EFEF-430D-BD29-9D4BB92DACB1}"/>
                                            </p:graphicEl>
                                          </p:spTgt>
                                        </p:tgtEl>
                                        <p:attrNameLst>
                                          <p:attrName>style.visibility</p:attrName>
                                        </p:attrNameLst>
                                      </p:cBhvr>
                                      <p:to>
                                        <p:strVal val="visible"/>
                                      </p:to>
                                    </p:set>
                                    <p:animEffect transition="in" filter="fade">
                                      <p:cBhvr>
                                        <p:cTn id="40" dur="500"/>
                                        <p:tgtEl>
                                          <p:spTgt spid="200">
                                            <p:graphicEl>
                                              <a:dgm id="{9821C656-EFEF-430D-BD29-9D4BB92DACB1}"/>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0">
                                            <p:graphicEl>
                                              <a:dgm id="{6DC3A653-9B12-4739-B88C-98A411249860}"/>
                                            </p:graphicEl>
                                          </p:spTgt>
                                        </p:tgtEl>
                                        <p:attrNameLst>
                                          <p:attrName>style.visibility</p:attrName>
                                        </p:attrNameLst>
                                      </p:cBhvr>
                                      <p:to>
                                        <p:strVal val="visible"/>
                                      </p:to>
                                    </p:set>
                                    <p:animEffect transition="in" filter="fade">
                                      <p:cBhvr>
                                        <p:cTn id="43" dur="500"/>
                                        <p:tgtEl>
                                          <p:spTgt spid="200">
                                            <p:graphicEl>
                                              <a:dgm id="{6DC3A653-9B12-4739-B88C-98A411249860}"/>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0">
                                            <p:graphicEl>
                                              <a:dgm id="{F897ECCA-F261-4E89-8F4D-FFABF292E2CC}"/>
                                            </p:graphicEl>
                                          </p:spTgt>
                                        </p:tgtEl>
                                        <p:attrNameLst>
                                          <p:attrName>style.visibility</p:attrName>
                                        </p:attrNameLst>
                                      </p:cBhvr>
                                      <p:to>
                                        <p:strVal val="visible"/>
                                      </p:to>
                                    </p:set>
                                    <p:animEffect transition="in" filter="fade">
                                      <p:cBhvr>
                                        <p:cTn id="46" dur="500"/>
                                        <p:tgtEl>
                                          <p:spTgt spid="200">
                                            <p:graphicEl>
                                              <a:dgm id="{F897ECCA-F261-4E89-8F4D-FFABF292E2C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0"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2F01175-793D-384E-9E22-C9D99FBC5830}"/>
              </a:ext>
            </a:extLst>
          </p:cNvPr>
          <p:cNvSpPr txBox="1">
            <a:spLocks/>
          </p:cNvSpPr>
          <p:nvPr/>
        </p:nvSpPr>
        <p:spPr>
          <a:xfrm>
            <a:off x="1271579" y="560392"/>
            <a:ext cx="8736037" cy="81821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r>
              <a:rPr lang="el-GR" dirty="0"/>
              <a:t>Η ΕΔΡΑ ΜΑΣ Ο Πυρήνας Αρ.7</a:t>
            </a:r>
            <a:br>
              <a:rPr lang="el-GR" sz="2000" dirty="0"/>
            </a:br>
            <a:endParaRPr lang="en-US" sz="2000" dirty="0"/>
          </a:p>
        </p:txBody>
      </p:sp>
      <p:pic>
        <p:nvPicPr>
          <p:cNvPr id="6" name="Picture 3">
            <a:extLst>
              <a:ext uri="{FF2B5EF4-FFF2-40B4-BE49-F238E27FC236}">
                <a16:creationId xmlns:a16="http://schemas.microsoft.com/office/drawing/2014/main" id="{E4D97336-E340-8949-9669-500FBF72E9B4}"/>
              </a:ext>
            </a:extLst>
          </p:cNvPr>
          <p:cNvPicPr>
            <a:picLocks noChangeAspect="1"/>
          </p:cNvPicPr>
          <p:nvPr/>
        </p:nvPicPr>
        <p:blipFill>
          <a:blip r:embed="rId2"/>
          <a:stretch>
            <a:fillRect/>
          </a:stretch>
        </p:blipFill>
        <p:spPr>
          <a:xfrm>
            <a:off x="1003843" y="1613796"/>
            <a:ext cx="6725725" cy="3769209"/>
          </a:xfrm>
          <a:prstGeom prst="rect">
            <a:avLst/>
          </a:prstGeom>
        </p:spPr>
      </p:pic>
      <p:pic>
        <p:nvPicPr>
          <p:cNvPr id="7" name="Picture 2" descr="andr3.png">
            <a:extLst>
              <a:ext uri="{FF2B5EF4-FFF2-40B4-BE49-F238E27FC236}">
                <a16:creationId xmlns:a16="http://schemas.microsoft.com/office/drawing/2014/main" id="{D0BCBFBE-DF3A-BA48-B21B-06EB8311E0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843" y="4812337"/>
            <a:ext cx="2234544" cy="570668"/>
          </a:xfrm>
          <a:prstGeom prst="rect">
            <a:avLst/>
          </a:prstGeom>
        </p:spPr>
      </p:pic>
      <p:graphicFrame>
        <p:nvGraphicFramePr>
          <p:cNvPr id="10" name="TextBox 7">
            <a:extLst>
              <a:ext uri="{FF2B5EF4-FFF2-40B4-BE49-F238E27FC236}">
                <a16:creationId xmlns:a16="http://schemas.microsoft.com/office/drawing/2014/main" id="{F326F843-6B9F-4C61-9208-BF83253E984F}"/>
              </a:ext>
            </a:extLst>
          </p:cNvPr>
          <p:cNvGraphicFramePr/>
          <p:nvPr>
            <p:extLst>
              <p:ext uri="{D42A27DB-BD31-4B8C-83A1-F6EECF244321}">
                <p14:modId xmlns:p14="http://schemas.microsoft.com/office/powerpoint/2010/main" val="2400187800"/>
              </p:ext>
            </p:extLst>
          </p:nvPr>
        </p:nvGraphicFramePr>
        <p:xfrm>
          <a:off x="7834084" y="1398352"/>
          <a:ext cx="3354072" cy="550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Εικόνα 1" descr="Εικόνα που περιέχει υπογραφή&#10;&#10;Περιγραφή που δημιουργήθηκε αυτόματα">
            <a:extLst>
              <a:ext uri="{FF2B5EF4-FFF2-40B4-BE49-F238E27FC236}">
                <a16:creationId xmlns:a16="http://schemas.microsoft.com/office/drawing/2014/main" id="{9978CED4-552E-492B-81D3-01FAD9641A9F}"/>
              </a:ext>
            </a:extLst>
          </p:cNvPr>
          <p:cNvPicPr>
            <a:picLocks noChangeAspect="1"/>
          </p:cNvPicPr>
          <p:nvPr/>
        </p:nvPicPr>
        <p:blipFill>
          <a:blip r:embed="rId9"/>
          <a:stretch>
            <a:fillRect/>
          </a:stretch>
        </p:blipFill>
        <p:spPr>
          <a:xfrm>
            <a:off x="11583427" y="6288440"/>
            <a:ext cx="396654" cy="443354"/>
          </a:xfrm>
          <a:prstGeom prst="rect">
            <a:avLst/>
          </a:prstGeom>
        </p:spPr>
      </p:pic>
    </p:spTree>
    <p:extLst>
      <p:ext uri="{BB962C8B-B14F-4D97-AF65-F5344CB8AC3E}">
        <p14:creationId xmlns:p14="http://schemas.microsoft.com/office/powerpoint/2010/main" val="2477470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graphicEl>
                                              <a:dgm id="{940C3A2B-5728-43CC-8CEF-6DDB2FB1CCD0}"/>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graphicEl>
                                              <a:dgm id="{A1EF0672-68F4-4772-BD91-C73DCA4D3CC3}"/>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graphicEl>
                                              <a:dgm id="{4E7454A4-379B-4D96-B3A1-54C37F9C3FB0}"/>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graphicEl>
                                              <a:dgm id="{679E1518-DDF8-49C3-82AA-241E8567399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graphicEl>
                                              <a:dgm id="{D2783FDF-FBE5-4635-A976-1EA88D1BEB9C}"/>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graphicEl>
                                              <a:dgm id="{5518FAAD-18A0-45D2-82E1-BCF17B25155A}"/>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graphicEl>
                                              <a:dgm id="{C7E5F2E4-9BA5-492E-A570-004432F99441}"/>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graphicEl>
                                              <a:dgm id="{91D7562C-C03D-47DC-8B8A-B5EA7063209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lvl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pic>
        <p:nvPicPr>
          <p:cNvPr id="193" name="Picture 2">
            <a:extLst>
              <a:ext uri="{FF2B5EF4-FFF2-40B4-BE49-F238E27FC236}">
                <a16:creationId xmlns:a16="http://schemas.microsoft.com/office/drawing/2014/main" id="{A725256B-14D4-4D13-99C3-67DB4DB08B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94" name="Group 91">
            <a:extLst>
              <a:ext uri="{FF2B5EF4-FFF2-40B4-BE49-F238E27FC236}">
                <a16:creationId xmlns:a16="http://schemas.microsoft.com/office/drawing/2014/main" id="{63B162F2-B930-47F6-A9DC-B50E364544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93" name="Rectangle 5">
              <a:extLst>
                <a:ext uri="{FF2B5EF4-FFF2-40B4-BE49-F238E27FC236}">
                  <a16:creationId xmlns:a16="http://schemas.microsoft.com/office/drawing/2014/main" id="{6D0E7CA2-3FE6-4654-9900-A471C13122F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94" name="Freeform 6">
              <a:extLst>
                <a:ext uri="{FF2B5EF4-FFF2-40B4-BE49-F238E27FC236}">
                  <a16:creationId xmlns:a16="http://schemas.microsoft.com/office/drawing/2014/main" id="{55AD5E0D-76E5-49B6-BC6B-0E05F9F608C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5" name="Freeform 7">
              <a:extLst>
                <a:ext uri="{FF2B5EF4-FFF2-40B4-BE49-F238E27FC236}">
                  <a16:creationId xmlns:a16="http://schemas.microsoft.com/office/drawing/2014/main" id="{0C9EF950-31D2-48DF-ACA2-E34AD353DE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6" name="Rectangle 8">
              <a:extLst>
                <a:ext uri="{FF2B5EF4-FFF2-40B4-BE49-F238E27FC236}">
                  <a16:creationId xmlns:a16="http://schemas.microsoft.com/office/drawing/2014/main" id="{DE78A160-3564-432F-B8BC-5656867D3B3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97" name="Freeform 9">
              <a:extLst>
                <a:ext uri="{FF2B5EF4-FFF2-40B4-BE49-F238E27FC236}">
                  <a16:creationId xmlns:a16="http://schemas.microsoft.com/office/drawing/2014/main" id="{476DB23F-8033-45F5-9922-F7858DA4F51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8" name="Freeform 10">
              <a:extLst>
                <a:ext uri="{FF2B5EF4-FFF2-40B4-BE49-F238E27FC236}">
                  <a16:creationId xmlns:a16="http://schemas.microsoft.com/office/drawing/2014/main" id="{4069CC88-3CCB-4F31-9416-7C8B4AFB05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9" name="Freeform 11">
              <a:extLst>
                <a:ext uri="{FF2B5EF4-FFF2-40B4-BE49-F238E27FC236}">
                  <a16:creationId xmlns:a16="http://schemas.microsoft.com/office/drawing/2014/main" id="{4AEDE138-84AE-45BA-BCE8-0F9F2E3CE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0" name="Freeform 12">
              <a:extLst>
                <a:ext uri="{FF2B5EF4-FFF2-40B4-BE49-F238E27FC236}">
                  <a16:creationId xmlns:a16="http://schemas.microsoft.com/office/drawing/2014/main" id="{81F00943-F4AD-44CD-B70E-46DA968949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1" name="Freeform 13">
              <a:extLst>
                <a:ext uri="{FF2B5EF4-FFF2-40B4-BE49-F238E27FC236}">
                  <a16:creationId xmlns:a16="http://schemas.microsoft.com/office/drawing/2014/main" id="{4BE68431-6001-4AB1-BC5C-E94999B20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2" name="Freeform 14">
              <a:extLst>
                <a:ext uri="{FF2B5EF4-FFF2-40B4-BE49-F238E27FC236}">
                  <a16:creationId xmlns:a16="http://schemas.microsoft.com/office/drawing/2014/main" id="{967C9189-F86F-4CE3-8D31-D23227B59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3" name="Freeform 15">
              <a:extLst>
                <a:ext uri="{FF2B5EF4-FFF2-40B4-BE49-F238E27FC236}">
                  <a16:creationId xmlns:a16="http://schemas.microsoft.com/office/drawing/2014/main" id="{7B2449D7-EFEF-475B-A5C0-A40D374A348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4" name="Freeform 16">
              <a:extLst>
                <a:ext uri="{FF2B5EF4-FFF2-40B4-BE49-F238E27FC236}">
                  <a16:creationId xmlns:a16="http://schemas.microsoft.com/office/drawing/2014/main" id="{34D92C4F-DD4F-4D85-8BC6-FCE6AB5A67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5" name="Freeform 17">
              <a:extLst>
                <a:ext uri="{FF2B5EF4-FFF2-40B4-BE49-F238E27FC236}">
                  <a16:creationId xmlns:a16="http://schemas.microsoft.com/office/drawing/2014/main" id="{A4AAAF9D-16BC-4DA1-A813-FC37F1829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6" name="Freeform 18">
              <a:extLst>
                <a:ext uri="{FF2B5EF4-FFF2-40B4-BE49-F238E27FC236}">
                  <a16:creationId xmlns:a16="http://schemas.microsoft.com/office/drawing/2014/main" id="{83BF3428-5CAD-4606-8F85-07BE0D1D56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7" name="Freeform 19">
              <a:extLst>
                <a:ext uri="{FF2B5EF4-FFF2-40B4-BE49-F238E27FC236}">
                  <a16:creationId xmlns:a16="http://schemas.microsoft.com/office/drawing/2014/main" id="{53DFE6DE-47E4-4F4B-8A42-AD863AADC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8" name="Freeform 20">
              <a:extLst>
                <a:ext uri="{FF2B5EF4-FFF2-40B4-BE49-F238E27FC236}">
                  <a16:creationId xmlns:a16="http://schemas.microsoft.com/office/drawing/2014/main" id="{28F69E0A-4B2A-436B-AD31-98BA8354B6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9" name="Freeform 21">
              <a:extLst>
                <a:ext uri="{FF2B5EF4-FFF2-40B4-BE49-F238E27FC236}">
                  <a16:creationId xmlns:a16="http://schemas.microsoft.com/office/drawing/2014/main" id="{C509CD92-F0C1-48BB-BF1A-63522FDC11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0" name="Freeform 22">
              <a:extLst>
                <a:ext uri="{FF2B5EF4-FFF2-40B4-BE49-F238E27FC236}">
                  <a16:creationId xmlns:a16="http://schemas.microsoft.com/office/drawing/2014/main" id="{3A98D60C-77A4-42AF-B86D-48F7C9AB13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1" name="Freeform 23">
              <a:extLst>
                <a:ext uri="{FF2B5EF4-FFF2-40B4-BE49-F238E27FC236}">
                  <a16:creationId xmlns:a16="http://schemas.microsoft.com/office/drawing/2014/main" id="{56DCCB48-D8A9-40A6-B68C-43A35C0E00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2" name="Freeform 24">
              <a:extLst>
                <a:ext uri="{FF2B5EF4-FFF2-40B4-BE49-F238E27FC236}">
                  <a16:creationId xmlns:a16="http://schemas.microsoft.com/office/drawing/2014/main" id="{133E4DA3-90B9-416E-A5CE-D9C5661A23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3" name="Freeform 25">
              <a:extLst>
                <a:ext uri="{FF2B5EF4-FFF2-40B4-BE49-F238E27FC236}">
                  <a16:creationId xmlns:a16="http://schemas.microsoft.com/office/drawing/2014/main" id="{AE3DA917-3C00-46A1-8D21-F61A371B6C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4" name="Freeform 26">
              <a:extLst>
                <a:ext uri="{FF2B5EF4-FFF2-40B4-BE49-F238E27FC236}">
                  <a16:creationId xmlns:a16="http://schemas.microsoft.com/office/drawing/2014/main" id="{96B1C7DA-E795-4A0B-8924-D205BD6C0F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5" name="Freeform 27">
              <a:extLst>
                <a:ext uri="{FF2B5EF4-FFF2-40B4-BE49-F238E27FC236}">
                  <a16:creationId xmlns:a16="http://schemas.microsoft.com/office/drawing/2014/main" id="{FEBAF99F-3686-45F0-8401-882C3ABC1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6" name="Freeform 28">
              <a:extLst>
                <a:ext uri="{FF2B5EF4-FFF2-40B4-BE49-F238E27FC236}">
                  <a16:creationId xmlns:a16="http://schemas.microsoft.com/office/drawing/2014/main" id="{58211079-9C36-4253-852F-95B3ABA23E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7" name="Freeform 29">
              <a:extLst>
                <a:ext uri="{FF2B5EF4-FFF2-40B4-BE49-F238E27FC236}">
                  <a16:creationId xmlns:a16="http://schemas.microsoft.com/office/drawing/2014/main" id="{1FE74215-6F2F-4A03-9CC7-523029CD6E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8" name="Freeform 30">
              <a:extLst>
                <a:ext uri="{FF2B5EF4-FFF2-40B4-BE49-F238E27FC236}">
                  <a16:creationId xmlns:a16="http://schemas.microsoft.com/office/drawing/2014/main" id="{4476ED71-2A5C-4F27-9FFB-F1E6B5129E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9" name="Freeform 31">
              <a:extLst>
                <a:ext uri="{FF2B5EF4-FFF2-40B4-BE49-F238E27FC236}">
                  <a16:creationId xmlns:a16="http://schemas.microsoft.com/office/drawing/2014/main" id="{8267D7F5-A20A-4609-B63A-62ED63F84D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0" name="Freeform 32">
              <a:extLst>
                <a:ext uri="{FF2B5EF4-FFF2-40B4-BE49-F238E27FC236}">
                  <a16:creationId xmlns:a16="http://schemas.microsoft.com/office/drawing/2014/main" id="{E6AFB22C-4FCF-45A6-BF31-9540A6F3426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1" name="Rectangle 33">
              <a:extLst>
                <a:ext uri="{FF2B5EF4-FFF2-40B4-BE49-F238E27FC236}">
                  <a16:creationId xmlns:a16="http://schemas.microsoft.com/office/drawing/2014/main" id="{DB317745-3841-4AD5-8FC4-511A5D10F48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22" name="Freeform 34">
              <a:extLst>
                <a:ext uri="{FF2B5EF4-FFF2-40B4-BE49-F238E27FC236}">
                  <a16:creationId xmlns:a16="http://schemas.microsoft.com/office/drawing/2014/main" id="{6D3BA348-0C90-4EE6-A16C-D17E90187C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3" name="Freeform 35">
              <a:extLst>
                <a:ext uri="{FF2B5EF4-FFF2-40B4-BE49-F238E27FC236}">
                  <a16:creationId xmlns:a16="http://schemas.microsoft.com/office/drawing/2014/main" id="{B3FAA4DB-6C54-4C44-8BBF-AE205CE598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4" name="Freeform 36">
              <a:extLst>
                <a:ext uri="{FF2B5EF4-FFF2-40B4-BE49-F238E27FC236}">
                  <a16:creationId xmlns:a16="http://schemas.microsoft.com/office/drawing/2014/main" id="{097CA9F8-5865-4D17-A051-172DDDD8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5" name="Freeform 37">
              <a:extLst>
                <a:ext uri="{FF2B5EF4-FFF2-40B4-BE49-F238E27FC236}">
                  <a16:creationId xmlns:a16="http://schemas.microsoft.com/office/drawing/2014/main" id="{2C296192-B697-47A2-AC95-FC8641268E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6" name="Freeform 38">
              <a:extLst>
                <a:ext uri="{FF2B5EF4-FFF2-40B4-BE49-F238E27FC236}">
                  <a16:creationId xmlns:a16="http://schemas.microsoft.com/office/drawing/2014/main" id="{9C9AD537-B004-4991-9A8B-ECF72AF63F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7" name="Freeform 39">
              <a:extLst>
                <a:ext uri="{FF2B5EF4-FFF2-40B4-BE49-F238E27FC236}">
                  <a16:creationId xmlns:a16="http://schemas.microsoft.com/office/drawing/2014/main" id="{9DF274C3-D204-4FB8-9209-BDB30F99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8" name="Freeform 40">
              <a:extLst>
                <a:ext uri="{FF2B5EF4-FFF2-40B4-BE49-F238E27FC236}">
                  <a16:creationId xmlns:a16="http://schemas.microsoft.com/office/drawing/2014/main" id="{4909F4FF-54C5-43F7-8753-91D0035036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9" name="Freeform 41">
              <a:extLst>
                <a:ext uri="{FF2B5EF4-FFF2-40B4-BE49-F238E27FC236}">
                  <a16:creationId xmlns:a16="http://schemas.microsoft.com/office/drawing/2014/main" id="{5FE19BB2-6FAC-4FF4-BE92-30D8A3C020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0" name="Freeform 42">
              <a:extLst>
                <a:ext uri="{FF2B5EF4-FFF2-40B4-BE49-F238E27FC236}">
                  <a16:creationId xmlns:a16="http://schemas.microsoft.com/office/drawing/2014/main" id="{C52D5DC1-58EE-4153-825A-B09C698C38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1" name="Freeform 43">
              <a:extLst>
                <a:ext uri="{FF2B5EF4-FFF2-40B4-BE49-F238E27FC236}">
                  <a16:creationId xmlns:a16="http://schemas.microsoft.com/office/drawing/2014/main" id="{81A663EF-73E5-477B-91AD-18FA889DD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2" name="Freeform 44">
              <a:extLst>
                <a:ext uri="{FF2B5EF4-FFF2-40B4-BE49-F238E27FC236}">
                  <a16:creationId xmlns:a16="http://schemas.microsoft.com/office/drawing/2014/main" id="{B4DBBF7D-8C34-4013-A287-BFEC0003878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3" name="Rectangle 45">
              <a:extLst>
                <a:ext uri="{FF2B5EF4-FFF2-40B4-BE49-F238E27FC236}">
                  <a16:creationId xmlns:a16="http://schemas.microsoft.com/office/drawing/2014/main" id="{5EDAC163-083A-4AEE-80D6-E9774E16095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34" name="Freeform 46">
              <a:extLst>
                <a:ext uri="{FF2B5EF4-FFF2-40B4-BE49-F238E27FC236}">
                  <a16:creationId xmlns:a16="http://schemas.microsoft.com/office/drawing/2014/main" id="{F898E171-D099-48A5-B01A-D8CC6DED22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5" name="Freeform 47">
              <a:extLst>
                <a:ext uri="{FF2B5EF4-FFF2-40B4-BE49-F238E27FC236}">
                  <a16:creationId xmlns:a16="http://schemas.microsoft.com/office/drawing/2014/main" id="{AB23D959-BC81-4FD8-BED8-3AB7910673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6" name="Freeform 48">
              <a:extLst>
                <a:ext uri="{FF2B5EF4-FFF2-40B4-BE49-F238E27FC236}">
                  <a16:creationId xmlns:a16="http://schemas.microsoft.com/office/drawing/2014/main" id="{64CA4034-86BB-4E4B-8BDE-F144EFD665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7" name="Freeform 49">
              <a:extLst>
                <a:ext uri="{FF2B5EF4-FFF2-40B4-BE49-F238E27FC236}">
                  <a16:creationId xmlns:a16="http://schemas.microsoft.com/office/drawing/2014/main" id="{8D8C2377-2A01-46E3-B448-BC68296A8A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8" name="Freeform 50">
              <a:extLst>
                <a:ext uri="{FF2B5EF4-FFF2-40B4-BE49-F238E27FC236}">
                  <a16:creationId xmlns:a16="http://schemas.microsoft.com/office/drawing/2014/main" id="{9C241A62-FC0D-442C-848E-2CE07E78FE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9" name="Freeform 51">
              <a:extLst>
                <a:ext uri="{FF2B5EF4-FFF2-40B4-BE49-F238E27FC236}">
                  <a16:creationId xmlns:a16="http://schemas.microsoft.com/office/drawing/2014/main" id="{3ACC34B9-6FA5-4877-B540-29C8C4A67A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0" name="Freeform 52">
              <a:extLst>
                <a:ext uri="{FF2B5EF4-FFF2-40B4-BE49-F238E27FC236}">
                  <a16:creationId xmlns:a16="http://schemas.microsoft.com/office/drawing/2014/main" id="{D362703C-25CE-49F8-806C-8BFE4068C6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1" name="Freeform 53">
              <a:extLst>
                <a:ext uri="{FF2B5EF4-FFF2-40B4-BE49-F238E27FC236}">
                  <a16:creationId xmlns:a16="http://schemas.microsoft.com/office/drawing/2014/main" id="{B0EF9A27-4999-40AE-BA08-70C3BBE18FA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2" name="Freeform 54">
              <a:extLst>
                <a:ext uri="{FF2B5EF4-FFF2-40B4-BE49-F238E27FC236}">
                  <a16:creationId xmlns:a16="http://schemas.microsoft.com/office/drawing/2014/main" id="{D715A6D3-544B-4B12-9841-5A1F6B33E3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3" name="Freeform 55">
              <a:extLst>
                <a:ext uri="{FF2B5EF4-FFF2-40B4-BE49-F238E27FC236}">
                  <a16:creationId xmlns:a16="http://schemas.microsoft.com/office/drawing/2014/main" id="{82B48662-B68D-4BC7-B8D2-23826AB863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4" name="Freeform 56">
              <a:extLst>
                <a:ext uri="{FF2B5EF4-FFF2-40B4-BE49-F238E27FC236}">
                  <a16:creationId xmlns:a16="http://schemas.microsoft.com/office/drawing/2014/main" id="{D2EEDA5F-E97D-4265-9E81-DF0976EC76C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5" name="Freeform 57">
              <a:extLst>
                <a:ext uri="{FF2B5EF4-FFF2-40B4-BE49-F238E27FC236}">
                  <a16:creationId xmlns:a16="http://schemas.microsoft.com/office/drawing/2014/main" id="{BC1768C4-E2D0-481F-A3B9-7A5EAE2C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6" name="Freeform 58">
              <a:extLst>
                <a:ext uri="{FF2B5EF4-FFF2-40B4-BE49-F238E27FC236}">
                  <a16:creationId xmlns:a16="http://schemas.microsoft.com/office/drawing/2014/main" id="{39321CDD-4745-45CC-9FCC-64B8C1D9E3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pic>
        <p:nvPicPr>
          <p:cNvPr id="8" name="Εικόνα 7">
            <a:extLst>
              <a:ext uri="{FF2B5EF4-FFF2-40B4-BE49-F238E27FC236}">
                <a16:creationId xmlns:a16="http://schemas.microsoft.com/office/drawing/2014/main" id="{E0D73E32-E266-49B5-9025-058D9038C591}"/>
              </a:ext>
            </a:extLst>
          </p:cNvPr>
          <p:cNvPicPr>
            <a:picLocks noChangeAspect="1"/>
          </p:cNvPicPr>
          <p:nvPr/>
        </p:nvPicPr>
        <p:blipFill>
          <a:blip r:embed="rId5"/>
          <a:stretch/>
        </p:blipFill>
        <p:spPr>
          <a:xfrm>
            <a:off x="2571868" y="1108038"/>
            <a:ext cx="2923038" cy="2893808"/>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pic>
        <p:nvPicPr>
          <p:cNvPr id="3" name="Picture 2">
            <a:extLst>
              <a:ext uri="{FF2B5EF4-FFF2-40B4-BE49-F238E27FC236}">
                <a16:creationId xmlns:a16="http://schemas.microsoft.com/office/drawing/2014/main" id="{8942E36B-6825-47D6-8E76-FC327CEB5DC5}"/>
              </a:ext>
            </a:extLst>
          </p:cNvPr>
          <p:cNvPicPr>
            <a:picLocks noChangeAspect="1"/>
          </p:cNvPicPr>
          <p:nvPr/>
        </p:nvPicPr>
        <p:blipFill rotWithShape="1">
          <a:blip r:embed="rId6" cstate="screen">
            <a:extLst>
              <a:ext uri="{28A0092B-C50C-407E-A947-70E740481C1C}">
                <a14:useLocalDpi xmlns:a14="http://schemas.microsoft.com/office/drawing/2010/main"/>
              </a:ext>
            </a:extLst>
          </a:blip>
          <a:stretch/>
        </p:blipFill>
        <p:spPr>
          <a:xfrm>
            <a:off x="6515307" y="1102655"/>
            <a:ext cx="3991459" cy="2893808"/>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180" name="4 - Θέση περιεχομένου">
            <a:extLst>
              <a:ext uri="{FF2B5EF4-FFF2-40B4-BE49-F238E27FC236}">
                <a16:creationId xmlns:a16="http://schemas.microsoft.com/office/drawing/2014/main" id="{5D3BDB56-F3DB-46C1-89F0-49D31E9B2CA6}"/>
              </a:ext>
            </a:extLst>
          </p:cNvPr>
          <p:cNvSpPr txBox="1">
            <a:spLocks/>
          </p:cNvSpPr>
          <p:nvPr/>
        </p:nvSpPr>
        <p:spPr>
          <a:xfrm>
            <a:off x="2571868" y="4212432"/>
            <a:ext cx="4452940" cy="2228056"/>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None/>
              <a:defRPr lang="en-US" sz="32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6576"/>
            <a:r>
              <a:rPr lang="el-GR" b="1" dirty="0" err="1"/>
              <a:t>Γεωπάρκο</a:t>
            </a:r>
            <a:r>
              <a:rPr lang="el-GR" b="1" dirty="0"/>
              <a:t> Ψηλορείτη μέλος Παγκόσμιων </a:t>
            </a:r>
            <a:r>
              <a:rPr lang="el-GR" b="1" dirty="0" err="1"/>
              <a:t>Γεωπάρκων</a:t>
            </a:r>
            <a:r>
              <a:rPr lang="el-GR" b="1" dirty="0"/>
              <a:t> </a:t>
            </a:r>
            <a:r>
              <a:rPr lang="el-GR" b="1" dirty="0" err="1"/>
              <a:t>Ουνέσκο</a:t>
            </a:r>
            <a:r>
              <a:rPr lang="el-GR" b="1" dirty="0"/>
              <a:t>.</a:t>
            </a:r>
            <a:endParaRPr lang="en-US" b="1" dirty="0"/>
          </a:p>
        </p:txBody>
      </p:sp>
      <p:sp>
        <p:nvSpPr>
          <p:cNvPr id="10" name="7 - Ορθογώνιο">
            <a:extLst>
              <a:ext uri="{FF2B5EF4-FFF2-40B4-BE49-F238E27FC236}">
                <a16:creationId xmlns:a16="http://schemas.microsoft.com/office/drawing/2014/main" id="{B192B772-1106-4AA8-8BE3-DE666E0ACCB6}"/>
              </a:ext>
            </a:extLst>
          </p:cNvPr>
          <p:cNvSpPr/>
          <p:nvPr/>
        </p:nvSpPr>
        <p:spPr>
          <a:xfrm>
            <a:off x="7872902" y="4434868"/>
            <a:ext cx="3171335" cy="1543657"/>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2000" b="1" cap="all" dirty="0">
                <a:latin typeface="+mj-lt"/>
                <a:ea typeface="+mj-ea"/>
                <a:cs typeface="+mj-cs"/>
              </a:rPr>
              <a:t>8 </a:t>
            </a:r>
            <a:r>
              <a:rPr lang="el-GR" sz="2000" b="1" cap="all" dirty="0" err="1">
                <a:latin typeface="+mj-lt"/>
                <a:ea typeface="+mj-ea"/>
                <a:cs typeface="+mj-cs"/>
              </a:rPr>
              <a:t>Δημοι</a:t>
            </a:r>
            <a:r>
              <a:rPr lang="en-US" sz="2000" b="1" cap="all" dirty="0">
                <a:latin typeface="+mj-lt"/>
                <a:ea typeface="+mj-ea"/>
                <a:cs typeface="+mj-cs"/>
              </a:rPr>
              <a:t> </a:t>
            </a:r>
          </a:p>
          <a:p>
            <a:pPr defTabSz="914400">
              <a:lnSpc>
                <a:spcPct val="90000"/>
              </a:lnSpc>
              <a:spcBef>
                <a:spcPct val="0"/>
              </a:spcBef>
              <a:spcAft>
                <a:spcPts val="600"/>
              </a:spcAft>
            </a:pPr>
            <a:r>
              <a:rPr lang="el-GR" sz="2000" b="1" cap="all" dirty="0">
                <a:latin typeface="+mj-lt"/>
                <a:ea typeface="+mj-ea"/>
                <a:cs typeface="+mj-cs"/>
              </a:rPr>
              <a:t>96 </a:t>
            </a:r>
            <a:r>
              <a:rPr lang="el-GR" sz="2000" b="1" cap="all" dirty="0" err="1">
                <a:latin typeface="+mj-lt"/>
                <a:ea typeface="+mj-ea"/>
                <a:cs typeface="+mj-cs"/>
              </a:rPr>
              <a:t>οικισμοι</a:t>
            </a:r>
            <a:endParaRPr lang="en-US" sz="2000" b="1" cap="all" dirty="0">
              <a:latin typeface="+mj-lt"/>
              <a:ea typeface="+mj-ea"/>
              <a:cs typeface="+mj-cs"/>
            </a:endParaRPr>
          </a:p>
          <a:p>
            <a:pPr defTabSz="914400">
              <a:lnSpc>
                <a:spcPct val="90000"/>
              </a:lnSpc>
              <a:spcBef>
                <a:spcPct val="0"/>
              </a:spcBef>
              <a:spcAft>
                <a:spcPts val="600"/>
              </a:spcAft>
            </a:pPr>
            <a:r>
              <a:rPr lang="en-US" sz="2000" b="1" cap="all" dirty="0">
                <a:latin typeface="+mj-lt"/>
                <a:ea typeface="+mj-ea"/>
                <a:cs typeface="+mj-cs"/>
              </a:rPr>
              <a:t>42005 </a:t>
            </a:r>
            <a:r>
              <a:rPr lang="el-GR" sz="2000" b="1" cap="all" dirty="0" err="1">
                <a:latin typeface="+mj-lt"/>
                <a:ea typeface="+mj-ea"/>
                <a:cs typeface="+mj-cs"/>
              </a:rPr>
              <a:t>πολιτεσ</a:t>
            </a:r>
            <a:endParaRPr lang="en-US" sz="2000" b="1" cap="all" dirty="0">
              <a:latin typeface="+mj-lt"/>
              <a:ea typeface="+mj-ea"/>
              <a:cs typeface="+mj-cs"/>
            </a:endParaRPr>
          </a:p>
          <a:p>
            <a:pPr defTabSz="914400">
              <a:lnSpc>
                <a:spcPct val="90000"/>
              </a:lnSpc>
              <a:spcBef>
                <a:spcPct val="0"/>
              </a:spcBef>
              <a:spcAft>
                <a:spcPts val="600"/>
              </a:spcAft>
            </a:pPr>
            <a:r>
              <a:rPr lang="en-US" sz="2000" b="1" cap="all" dirty="0">
                <a:latin typeface="+mj-lt"/>
                <a:ea typeface="+mj-ea"/>
                <a:cs typeface="+mj-cs"/>
              </a:rPr>
              <a:t>1272 </a:t>
            </a:r>
            <a:r>
              <a:rPr lang="el-GR" sz="2000" b="1" cap="all" dirty="0" err="1">
                <a:latin typeface="+mj-lt"/>
                <a:ea typeface="+mj-ea"/>
                <a:cs typeface="+mj-cs"/>
              </a:rPr>
              <a:t>τχ</a:t>
            </a:r>
            <a:r>
              <a:rPr lang="el-GR" sz="2000" b="1" cap="all" dirty="0">
                <a:latin typeface="+mj-lt"/>
                <a:ea typeface="+mj-ea"/>
                <a:cs typeface="+mj-cs"/>
              </a:rPr>
              <a:t> </a:t>
            </a:r>
            <a:r>
              <a:rPr lang="el-GR" sz="2000" b="1" cap="all" dirty="0" err="1">
                <a:latin typeface="+mj-lt"/>
                <a:ea typeface="+mj-ea"/>
                <a:cs typeface="+mj-cs"/>
              </a:rPr>
              <a:t>εκτασησ</a:t>
            </a:r>
            <a:r>
              <a:rPr lang="el-GR" sz="2000" b="1" cap="all" dirty="0">
                <a:latin typeface="+mj-lt"/>
                <a:ea typeface="+mj-ea"/>
                <a:cs typeface="+mj-cs"/>
              </a:rPr>
              <a:t> </a:t>
            </a:r>
            <a:endParaRPr lang="en-US" sz="2000" b="1" cap="all" dirty="0">
              <a:latin typeface="+mj-lt"/>
              <a:ea typeface="+mj-ea"/>
              <a:cs typeface="+mj-cs"/>
            </a:endParaRPr>
          </a:p>
        </p:txBody>
      </p:sp>
      <p:pic>
        <p:nvPicPr>
          <p:cNvPr id="2" name="Εικόνα 1" descr="Εικόνα που περιέχει υπογραφή&#10;&#10;Περιγραφή που δημιουργήθηκε αυτόματα">
            <a:extLst>
              <a:ext uri="{FF2B5EF4-FFF2-40B4-BE49-F238E27FC236}">
                <a16:creationId xmlns:a16="http://schemas.microsoft.com/office/drawing/2014/main" id="{DD903C49-328E-466E-A1AB-0186D23656F7}"/>
              </a:ext>
            </a:extLst>
          </p:cNvPr>
          <p:cNvPicPr>
            <a:picLocks noChangeAspect="1"/>
          </p:cNvPicPr>
          <p:nvPr/>
        </p:nvPicPr>
        <p:blipFill>
          <a:blip r:embed="rId7"/>
          <a:stretch>
            <a:fillRect/>
          </a:stretch>
        </p:blipFill>
        <p:spPr>
          <a:xfrm>
            <a:off x="11583427" y="6288440"/>
            <a:ext cx="396654" cy="443354"/>
          </a:xfrm>
          <a:prstGeom prst="rect">
            <a:avLst/>
          </a:prstGeom>
        </p:spPr>
      </p:pic>
      <p:sp>
        <p:nvSpPr>
          <p:cNvPr id="4" name="TextBox 3">
            <a:extLst>
              <a:ext uri="{FF2B5EF4-FFF2-40B4-BE49-F238E27FC236}">
                <a16:creationId xmlns:a16="http://schemas.microsoft.com/office/drawing/2014/main" id="{295566C7-D7B2-406D-9715-19DB33534ACF}"/>
              </a:ext>
            </a:extLst>
          </p:cNvPr>
          <p:cNvSpPr txBox="1"/>
          <p:nvPr/>
        </p:nvSpPr>
        <p:spPr>
          <a:xfrm>
            <a:off x="3214805" y="284086"/>
            <a:ext cx="6603898" cy="861774"/>
          </a:xfrm>
          <a:prstGeom prst="rect">
            <a:avLst/>
          </a:prstGeom>
          <a:noFill/>
        </p:spPr>
        <p:txBody>
          <a:bodyPr wrap="square" rtlCol="0">
            <a:spAutoFit/>
          </a:bodyPr>
          <a:lstStyle/>
          <a:p>
            <a:pPr algn="ctr"/>
            <a:r>
              <a:rPr lang="en-US" sz="3200" dirty="0"/>
              <a:t> </a:t>
            </a:r>
            <a:r>
              <a:rPr lang="el-GR" sz="3200" dirty="0"/>
              <a:t>Που εργαζόμαστε</a:t>
            </a:r>
            <a:endParaRPr lang="en-US" sz="3200" dirty="0"/>
          </a:p>
          <a:p>
            <a:endParaRPr lang="el-GR" dirty="0"/>
          </a:p>
        </p:txBody>
      </p:sp>
    </p:spTree>
    <p:extLst>
      <p:ext uri="{BB962C8B-B14F-4D97-AF65-F5344CB8AC3E}">
        <p14:creationId xmlns:p14="http://schemas.microsoft.com/office/powerpoint/2010/main" val="54588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0"/>
                                        </p:tgtEl>
                                        <p:attrNameLst>
                                          <p:attrName>style.visibility</p:attrName>
                                        </p:attrNameLst>
                                      </p:cBhvr>
                                      <p:to>
                                        <p:strVal val="visible"/>
                                      </p:to>
                                    </p:set>
                                    <p:anim calcmode="lin" valueType="num">
                                      <p:cBhvr>
                                        <p:cTn id="7" dur="500" fill="hold"/>
                                        <p:tgtEl>
                                          <p:spTgt spid="180"/>
                                        </p:tgtEl>
                                        <p:attrNameLst>
                                          <p:attrName>ppt_w</p:attrName>
                                        </p:attrNameLst>
                                      </p:cBhvr>
                                      <p:tavLst>
                                        <p:tav tm="0">
                                          <p:val>
                                            <p:fltVal val="0"/>
                                          </p:val>
                                        </p:tav>
                                        <p:tav tm="100000">
                                          <p:val>
                                            <p:strVal val="#ppt_w"/>
                                          </p:val>
                                        </p:tav>
                                      </p:tavLst>
                                    </p:anim>
                                    <p:anim calcmode="lin" valueType="num">
                                      <p:cBhvr>
                                        <p:cTn id="8" dur="500" fill="hold"/>
                                        <p:tgtEl>
                                          <p:spTgt spid="180"/>
                                        </p:tgtEl>
                                        <p:attrNameLst>
                                          <p:attrName>ppt_h</p:attrName>
                                        </p:attrNameLst>
                                      </p:cBhvr>
                                      <p:tavLst>
                                        <p:tav tm="0">
                                          <p:val>
                                            <p:fltVal val="0"/>
                                          </p:val>
                                        </p:tav>
                                        <p:tav tm="100000">
                                          <p:val>
                                            <p:strVal val="#ppt_h"/>
                                          </p:val>
                                        </p:tav>
                                      </p:tavLst>
                                    </p:anim>
                                    <p:animEffect transition="in" filter="fade">
                                      <p:cBhvr>
                                        <p:cTn id="9" dur="500"/>
                                        <p:tgtEl>
                                          <p:spTgt spid="18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pic>
        <p:nvPicPr>
          <p:cNvPr id="193" name="Picture 2">
            <a:extLst>
              <a:ext uri="{FF2B5EF4-FFF2-40B4-BE49-F238E27FC236}">
                <a16:creationId xmlns:a16="http://schemas.microsoft.com/office/drawing/2014/main" id="{A725256B-14D4-4D13-99C3-67DB4DB08B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94" name="Group 91">
            <a:extLst>
              <a:ext uri="{FF2B5EF4-FFF2-40B4-BE49-F238E27FC236}">
                <a16:creationId xmlns:a16="http://schemas.microsoft.com/office/drawing/2014/main" id="{63B162F2-B930-47F6-A9DC-B50E364544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93" name="Rectangle 5">
              <a:extLst>
                <a:ext uri="{FF2B5EF4-FFF2-40B4-BE49-F238E27FC236}">
                  <a16:creationId xmlns:a16="http://schemas.microsoft.com/office/drawing/2014/main" id="{6D0E7CA2-3FE6-4654-9900-A471C13122F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94" name="Freeform 6">
              <a:extLst>
                <a:ext uri="{FF2B5EF4-FFF2-40B4-BE49-F238E27FC236}">
                  <a16:creationId xmlns:a16="http://schemas.microsoft.com/office/drawing/2014/main" id="{55AD5E0D-76E5-49B6-BC6B-0E05F9F608C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5" name="Freeform 7">
              <a:extLst>
                <a:ext uri="{FF2B5EF4-FFF2-40B4-BE49-F238E27FC236}">
                  <a16:creationId xmlns:a16="http://schemas.microsoft.com/office/drawing/2014/main" id="{0C9EF950-31D2-48DF-ACA2-E34AD353DE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6" name="Rectangle 8">
              <a:extLst>
                <a:ext uri="{FF2B5EF4-FFF2-40B4-BE49-F238E27FC236}">
                  <a16:creationId xmlns:a16="http://schemas.microsoft.com/office/drawing/2014/main" id="{DE78A160-3564-432F-B8BC-5656867D3B3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97" name="Freeform 9">
              <a:extLst>
                <a:ext uri="{FF2B5EF4-FFF2-40B4-BE49-F238E27FC236}">
                  <a16:creationId xmlns:a16="http://schemas.microsoft.com/office/drawing/2014/main" id="{476DB23F-8033-45F5-9922-F7858DA4F51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8" name="Freeform 10">
              <a:extLst>
                <a:ext uri="{FF2B5EF4-FFF2-40B4-BE49-F238E27FC236}">
                  <a16:creationId xmlns:a16="http://schemas.microsoft.com/office/drawing/2014/main" id="{4069CC88-3CCB-4F31-9416-7C8B4AFB05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9" name="Freeform 11">
              <a:extLst>
                <a:ext uri="{FF2B5EF4-FFF2-40B4-BE49-F238E27FC236}">
                  <a16:creationId xmlns:a16="http://schemas.microsoft.com/office/drawing/2014/main" id="{4AEDE138-84AE-45BA-BCE8-0F9F2E3CE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0" name="Freeform 12">
              <a:extLst>
                <a:ext uri="{FF2B5EF4-FFF2-40B4-BE49-F238E27FC236}">
                  <a16:creationId xmlns:a16="http://schemas.microsoft.com/office/drawing/2014/main" id="{81F00943-F4AD-44CD-B70E-46DA968949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1" name="Freeform 13">
              <a:extLst>
                <a:ext uri="{FF2B5EF4-FFF2-40B4-BE49-F238E27FC236}">
                  <a16:creationId xmlns:a16="http://schemas.microsoft.com/office/drawing/2014/main" id="{4BE68431-6001-4AB1-BC5C-E94999B20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2" name="Freeform 14">
              <a:extLst>
                <a:ext uri="{FF2B5EF4-FFF2-40B4-BE49-F238E27FC236}">
                  <a16:creationId xmlns:a16="http://schemas.microsoft.com/office/drawing/2014/main" id="{967C9189-F86F-4CE3-8D31-D23227B59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3" name="Freeform 15">
              <a:extLst>
                <a:ext uri="{FF2B5EF4-FFF2-40B4-BE49-F238E27FC236}">
                  <a16:creationId xmlns:a16="http://schemas.microsoft.com/office/drawing/2014/main" id="{7B2449D7-EFEF-475B-A5C0-A40D374A348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 name="Freeform 16">
              <a:extLst>
                <a:ext uri="{FF2B5EF4-FFF2-40B4-BE49-F238E27FC236}">
                  <a16:creationId xmlns:a16="http://schemas.microsoft.com/office/drawing/2014/main" id="{34D92C4F-DD4F-4D85-8BC6-FCE6AB5A67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 name="Freeform 17">
              <a:extLst>
                <a:ext uri="{FF2B5EF4-FFF2-40B4-BE49-F238E27FC236}">
                  <a16:creationId xmlns:a16="http://schemas.microsoft.com/office/drawing/2014/main" id="{A4AAAF9D-16BC-4DA1-A813-FC37F1829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6" name="Freeform 18">
              <a:extLst>
                <a:ext uri="{FF2B5EF4-FFF2-40B4-BE49-F238E27FC236}">
                  <a16:creationId xmlns:a16="http://schemas.microsoft.com/office/drawing/2014/main" id="{83BF3428-5CAD-4606-8F85-07BE0D1D56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7" name="Freeform 19">
              <a:extLst>
                <a:ext uri="{FF2B5EF4-FFF2-40B4-BE49-F238E27FC236}">
                  <a16:creationId xmlns:a16="http://schemas.microsoft.com/office/drawing/2014/main" id="{53DFE6DE-47E4-4F4B-8A42-AD863AADC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8" name="Freeform 20">
              <a:extLst>
                <a:ext uri="{FF2B5EF4-FFF2-40B4-BE49-F238E27FC236}">
                  <a16:creationId xmlns:a16="http://schemas.microsoft.com/office/drawing/2014/main" id="{28F69E0A-4B2A-436B-AD31-98BA8354B6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9" name="Freeform 21">
              <a:extLst>
                <a:ext uri="{FF2B5EF4-FFF2-40B4-BE49-F238E27FC236}">
                  <a16:creationId xmlns:a16="http://schemas.microsoft.com/office/drawing/2014/main" id="{C509CD92-F0C1-48BB-BF1A-63522FDC11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0" name="Freeform 22">
              <a:extLst>
                <a:ext uri="{FF2B5EF4-FFF2-40B4-BE49-F238E27FC236}">
                  <a16:creationId xmlns:a16="http://schemas.microsoft.com/office/drawing/2014/main" id="{3A98D60C-77A4-42AF-B86D-48F7C9AB13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1" name="Freeform 23">
              <a:extLst>
                <a:ext uri="{FF2B5EF4-FFF2-40B4-BE49-F238E27FC236}">
                  <a16:creationId xmlns:a16="http://schemas.microsoft.com/office/drawing/2014/main" id="{56DCCB48-D8A9-40A6-B68C-43A35C0E00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2" name="Freeform 24">
              <a:extLst>
                <a:ext uri="{FF2B5EF4-FFF2-40B4-BE49-F238E27FC236}">
                  <a16:creationId xmlns:a16="http://schemas.microsoft.com/office/drawing/2014/main" id="{133E4DA3-90B9-416E-A5CE-D9C5661A23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3" name="Freeform 25">
              <a:extLst>
                <a:ext uri="{FF2B5EF4-FFF2-40B4-BE49-F238E27FC236}">
                  <a16:creationId xmlns:a16="http://schemas.microsoft.com/office/drawing/2014/main" id="{AE3DA917-3C00-46A1-8D21-F61A371B6C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4" name="Freeform 26">
              <a:extLst>
                <a:ext uri="{FF2B5EF4-FFF2-40B4-BE49-F238E27FC236}">
                  <a16:creationId xmlns:a16="http://schemas.microsoft.com/office/drawing/2014/main" id="{96B1C7DA-E795-4A0B-8924-D205BD6C0F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5" name="Freeform 27">
              <a:extLst>
                <a:ext uri="{FF2B5EF4-FFF2-40B4-BE49-F238E27FC236}">
                  <a16:creationId xmlns:a16="http://schemas.microsoft.com/office/drawing/2014/main" id="{FEBAF99F-3686-45F0-8401-882C3ABC1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6" name="Freeform 28">
              <a:extLst>
                <a:ext uri="{FF2B5EF4-FFF2-40B4-BE49-F238E27FC236}">
                  <a16:creationId xmlns:a16="http://schemas.microsoft.com/office/drawing/2014/main" id="{58211079-9C36-4253-852F-95B3ABA23E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7" name="Freeform 29">
              <a:extLst>
                <a:ext uri="{FF2B5EF4-FFF2-40B4-BE49-F238E27FC236}">
                  <a16:creationId xmlns:a16="http://schemas.microsoft.com/office/drawing/2014/main" id="{1FE74215-6F2F-4A03-9CC7-523029CD6E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8" name="Freeform 30">
              <a:extLst>
                <a:ext uri="{FF2B5EF4-FFF2-40B4-BE49-F238E27FC236}">
                  <a16:creationId xmlns:a16="http://schemas.microsoft.com/office/drawing/2014/main" id="{4476ED71-2A5C-4F27-9FFB-F1E6B5129E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9" name="Freeform 31">
              <a:extLst>
                <a:ext uri="{FF2B5EF4-FFF2-40B4-BE49-F238E27FC236}">
                  <a16:creationId xmlns:a16="http://schemas.microsoft.com/office/drawing/2014/main" id="{8267D7F5-A20A-4609-B63A-62ED63F84D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0" name="Freeform 32">
              <a:extLst>
                <a:ext uri="{FF2B5EF4-FFF2-40B4-BE49-F238E27FC236}">
                  <a16:creationId xmlns:a16="http://schemas.microsoft.com/office/drawing/2014/main" id="{E6AFB22C-4FCF-45A6-BF31-9540A6F3426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1" name="Rectangle 33">
              <a:extLst>
                <a:ext uri="{FF2B5EF4-FFF2-40B4-BE49-F238E27FC236}">
                  <a16:creationId xmlns:a16="http://schemas.microsoft.com/office/drawing/2014/main" id="{DB317745-3841-4AD5-8FC4-511A5D10F48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22" name="Freeform 34">
              <a:extLst>
                <a:ext uri="{FF2B5EF4-FFF2-40B4-BE49-F238E27FC236}">
                  <a16:creationId xmlns:a16="http://schemas.microsoft.com/office/drawing/2014/main" id="{6D3BA348-0C90-4EE6-A16C-D17E90187C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3" name="Freeform 35">
              <a:extLst>
                <a:ext uri="{FF2B5EF4-FFF2-40B4-BE49-F238E27FC236}">
                  <a16:creationId xmlns:a16="http://schemas.microsoft.com/office/drawing/2014/main" id="{B3FAA4DB-6C54-4C44-8BBF-AE205CE598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4" name="Freeform 36">
              <a:extLst>
                <a:ext uri="{FF2B5EF4-FFF2-40B4-BE49-F238E27FC236}">
                  <a16:creationId xmlns:a16="http://schemas.microsoft.com/office/drawing/2014/main" id="{097CA9F8-5865-4D17-A051-172DDDD8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5" name="Freeform 37">
              <a:extLst>
                <a:ext uri="{FF2B5EF4-FFF2-40B4-BE49-F238E27FC236}">
                  <a16:creationId xmlns:a16="http://schemas.microsoft.com/office/drawing/2014/main" id="{2C296192-B697-47A2-AC95-FC8641268E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6" name="Freeform 38">
              <a:extLst>
                <a:ext uri="{FF2B5EF4-FFF2-40B4-BE49-F238E27FC236}">
                  <a16:creationId xmlns:a16="http://schemas.microsoft.com/office/drawing/2014/main" id="{9C9AD537-B004-4991-9A8B-ECF72AF63F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7" name="Freeform 39">
              <a:extLst>
                <a:ext uri="{FF2B5EF4-FFF2-40B4-BE49-F238E27FC236}">
                  <a16:creationId xmlns:a16="http://schemas.microsoft.com/office/drawing/2014/main" id="{9DF274C3-D204-4FB8-9209-BDB30F99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8" name="Freeform 40">
              <a:extLst>
                <a:ext uri="{FF2B5EF4-FFF2-40B4-BE49-F238E27FC236}">
                  <a16:creationId xmlns:a16="http://schemas.microsoft.com/office/drawing/2014/main" id="{4909F4FF-54C5-43F7-8753-91D0035036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9" name="Freeform 41">
              <a:extLst>
                <a:ext uri="{FF2B5EF4-FFF2-40B4-BE49-F238E27FC236}">
                  <a16:creationId xmlns:a16="http://schemas.microsoft.com/office/drawing/2014/main" id="{5FE19BB2-6FAC-4FF4-BE92-30D8A3C020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0" name="Freeform 42">
              <a:extLst>
                <a:ext uri="{FF2B5EF4-FFF2-40B4-BE49-F238E27FC236}">
                  <a16:creationId xmlns:a16="http://schemas.microsoft.com/office/drawing/2014/main" id="{C52D5DC1-58EE-4153-825A-B09C698C38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1" name="Freeform 43">
              <a:extLst>
                <a:ext uri="{FF2B5EF4-FFF2-40B4-BE49-F238E27FC236}">
                  <a16:creationId xmlns:a16="http://schemas.microsoft.com/office/drawing/2014/main" id="{81A663EF-73E5-477B-91AD-18FA889DD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2" name="Freeform 44">
              <a:extLst>
                <a:ext uri="{FF2B5EF4-FFF2-40B4-BE49-F238E27FC236}">
                  <a16:creationId xmlns:a16="http://schemas.microsoft.com/office/drawing/2014/main" id="{B4DBBF7D-8C34-4013-A287-BFEC0003878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3" name="Rectangle 45">
              <a:extLst>
                <a:ext uri="{FF2B5EF4-FFF2-40B4-BE49-F238E27FC236}">
                  <a16:creationId xmlns:a16="http://schemas.microsoft.com/office/drawing/2014/main" id="{5EDAC163-083A-4AEE-80D6-E9774E16095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34" name="Freeform 46">
              <a:extLst>
                <a:ext uri="{FF2B5EF4-FFF2-40B4-BE49-F238E27FC236}">
                  <a16:creationId xmlns:a16="http://schemas.microsoft.com/office/drawing/2014/main" id="{F898E171-D099-48A5-B01A-D8CC6DED22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5" name="Freeform 47">
              <a:extLst>
                <a:ext uri="{FF2B5EF4-FFF2-40B4-BE49-F238E27FC236}">
                  <a16:creationId xmlns:a16="http://schemas.microsoft.com/office/drawing/2014/main" id="{AB23D959-BC81-4FD8-BED8-3AB7910673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6" name="Freeform 48">
              <a:extLst>
                <a:ext uri="{FF2B5EF4-FFF2-40B4-BE49-F238E27FC236}">
                  <a16:creationId xmlns:a16="http://schemas.microsoft.com/office/drawing/2014/main" id="{64CA4034-86BB-4E4B-8BDE-F144EFD665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7" name="Freeform 49">
              <a:extLst>
                <a:ext uri="{FF2B5EF4-FFF2-40B4-BE49-F238E27FC236}">
                  <a16:creationId xmlns:a16="http://schemas.microsoft.com/office/drawing/2014/main" id="{8D8C2377-2A01-46E3-B448-BC68296A8A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8" name="Freeform 50">
              <a:extLst>
                <a:ext uri="{FF2B5EF4-FFF2-40B4-BE49-F238E27FC236}">
                  <a16:creationId xmlns:a16="http://schemas.microsoft.com/office/drawing/2014/main" id="{9C241A62-FC0D-442C-848E-2CE07E78FE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9" name="Freeform 51">
              <a:extLst>
                <a:ext uri="{FF2B5EF4-FFF2-40B4-BE49-F238E27FC236}">
                  <a16:creationId xmlns:a16="http://schemas.microsoft.com/office/drawing/2014/main" id="{3ACC34B9-6FA5-4877-B540-29C8C4A67A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0" name="Freeform 52">
              <a:extLst>
                <a:ext uri="{FF2B5EF4-FFF2-40B4-BE49-F238E27FC236}">
                  <a16:creationId xmlns:a16="http://schemas.microsoft.com/office/drawing/2014/main" id="{D362703C-25CE-49F8-806C-8BFE4068C6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1" name="Freeform 53">
              <a:extLst>
                <a:ext uri="{FF2B5EF4-FFF2-40B4-BE49-F238E27FC236}">
                  <a16:creationId xmlns:a16="http://schemas.microsoft.com/office/drawing/2014/main" id="{B0EF9A27-4999-40AE-BA08-70C3BBE18FA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2" name="Freeform 54">
              <a:extLst>
                <a:ext uri="{FF2B5EF4-FFF2-40B4-BE49-F238E27FC236}">
                  <a16:creationId xmlns:a16="http://schemas.microsoft.com/office/drawing/2014/main" id="{D715A6D3-544B-4B12-9841-5A1F6B33E3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3" name="Freeform 55">
              <a:extLst>
                <a:ext uri="{FF2B5EF4-FFF2-40B4-BE49-F238E27FC236}">
                  <a16:creationId xmlns:a16="http://schemas.microsoft.com/office/drawing/2014/main" id="{82B48662-B68D-4BC7-B8D2-23826AB863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4" name="Freeform 56">
              <a:extLst>
                <a:ext uri="{FF2B5EF4-FFF2-40B4-BE49-F238E27FC236}">
                  <a16:creationId xmlns:a16="http://schemas.microsoft.com/office/drawing/2014/main" id="{D2EEDA5F-E97D-4265-9E81-DF0976EC76C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5" name="Freeform 57">
              <a:extLst>
                <a:ext uri="{FF2B5EF4-FFF2-40B4-BE49-F238E27FC236}">
                  <a16:creationId xmlns:a16="http://schemas.microsoft.com/office/drawing/2014/main" id="{BC1768C4-E2D0-481F-A3B9-7A5EAE2C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6" name="Freeform 58">
              <a:extLst>
                <a:ext uri="{FF2B5EF4-FFF2-40B4-BE49-F238E27FC236}">
                  <a16:creationId xmlns:a16="http://schemas.microsoft.com/office/drawing/2014/main" id="{39321CDD-4745-45CC-9FCC-64B8C1D9E3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pic>
        <p:nvPicPr>
          <p:cNvPr id="8" name="Εικόνα 7">
            <a:extLst>
              <a:ext uri="{FF2B5EF4-FFF2-40B4-BE49-F238E27FC236}">
                <a16:creationId xmlns:a16="http://schemas.microsoft.com/office/drawing/2014/main" id="{E0D73E32-E266-49B5-9025-058D9038C591}"/>
              </a:ext>
            </a:extLst>
          </p:cNvPr>
          <p:cNvPicPr>
            <a:picLocks noChangeAspect="1"/>
          </p:cNvPicPr>
          <p:nvPr/>
        </p:nvPicPr>
        <p:blipFill>
          <a:blip r:embed="rId5"/>
          <a:stretch/>
        </p:blipFill>
        <p:spPr>
          <a:xfrm>
            <a:off x="2571868" y="1108038"/>
            <a:ext cx="2923038" cy="2893808"/>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pic>
        <p:nvPicPr>
          <p:cNvPr id="3" name="Picture 2">
            <a:extLst>
              <a:ext uri="{FF2B5EF4-FFF2-40B4-BE49-F238E27FC236}">
                <a16:creationId xmlns:a16="http://schemas.microsoft.com/office/drawing/2014/main" id="{8942E36B-6825-47D6-8E76-FC327CEB5DC5}"/>
              </a:ext>
            </a:extLst>
          </p:cNvPr>
          <p:cNvPicPr>
            <a:picLocks noChangeAspect="1"/>
          </p:cNvPicPr>
          <p:nvPr/>
        </p:nvPicPr>
        <p:blipFill rotWithShape="1">
          <a:blip r:embed="rId6" cstate="screen">
            <a:extLst>
              <a:ext uri="{28A0092B-C50C-407E-A947-70E740481C1C}">
                <a14:useLocalDpi xmlns:a14="http://schemas.microsoft.com/office/drawing/2010/main"/>
              </a:ext>
            </a:extLst>
          </a:blip>
          <a:stretch/>
        </p:blipFill>
        <p:spPr>
          <a:xfrm>
            <a:off x="6515307" y="1102655"/>
            <a:ext cx="3991459" cy="2893808"/>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180" name="4 - Θέση περιεχομένου">
            <a:extLst>
              <a:ext uri="{FF2B5EF4-FFF2-40B4-BE49-F238E27FC236}">
                <a16:creationId xmlns:a16="http://schemas.microsoft.com/office/drawing/2014/main" id="{5D3BDB56-F3DB-46C1-89F0-49D31E9B2CA6}"/>
              </a:ext>
            </a:extLst>
          </p:cNvPr>
          <p:cNvSpPr txBox="1">
            <a:spLocks/>
          </p:cNvSpPr>
          <p:nvPr/>
        </p:nvSpPr>
        <p:spPr>
          <a:xfrm>
            <a:off x="2571868" y="4212432"/>
            <a:ext cx="4452940" cy="2228056"/>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None/>
              <a:defRPr lang="en-US" sz="32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6576"/>
            <a:r>
              <a:rPr lang="en-US" b="1" dirty="0" err="1"/>
              <a:t>Psiloritis</a:t>
            </a:r>
            <a:r>
              <a:rPr lang="en-US" b="1" dirty="0"/>
              <a:t> </a:t>
            </a:r>
            <a:r>
              <a:rPr lang="en-US" b="1" dirty="0" err="1"/>
              <a:t>Unesco</a:t>
            </a:r>
            <a:r>
              <a:rPr lang="en-US" b="1" dirty="0"/>
              <a:t> Global Geopark.</a:t>
            </a:r>
          </a:p>
        </p:txBody>
      </p:sp>
      <p:sp>
        <p:nvSpPr>
          <p:cNvPr id="10" name="7 - Ορθογώνιο">
            <a:extLst>
              <a:ext uri="{FF2B5EF4-FFF2-40B4-BE49-F238E27FC236}">
                <a16:creationId xmlns:a16="http://schemas.microsoft.com/office/drawing/2014/main" id="{B192B772-1106-4AA8-8BE3-DE666E0ACCB6}"/>
              </a:ext>
            </a:extLst>
          </p:cNvPr>
          <p:cNvSpPr/>
          <p:nvPr/>
        </p:nvSpPr>
        <p:spPr>
          <a:xfrm>
            <a:off x="7720919" y="4414570"/>
            <a:ext cx="3242356" cy="1543657"/>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2000" b="1" cap="all" dirty="0">
                <a:latin typeface="+mj-lt"/>
                <a:ea typeface="+mj-ea"/>
                <a:cs typeface="+mj-cs"/>
              </a:rPr>
              <a:t>8 Municipalities</a:t>
            </a:r>
          </a:p>
          <a:p>
            <a:pPr defTabSz="914400">
              <a:lnSpc>
                <a:spcPct val="90000"/>
              </a:lnSpc>
              <a:spcBef>
                <a:spcPct val="0"/>
              </a:spcBef>
              <a:spcAft>
                <a:spcPts val="600"/>
              </a:spcAft>
            </a:pPr>
            <a:r>
              <a:rPr lang="en-US" sz="2000" b="1" cap="all" dirty="0">
                <a:latin typeface="+mj-lt"/>
                <a:ea typeface="+mj-ea"/>
                <a:cs typeface="+mj-cs"/>
              </a:rPr>
              <a:t>96 communities</a:t>
            </a:r>
          </a:p>
          <a:p>
            <a:pPr defTabSz="914400">
              <a:lnSpc>
                <a:spcPct val="90000"/>
              </a:lnSpc>
              <a:spcBef>
                <a:spcPct val="0"/>
              </a:spcBef>
              <a:spcAft>
                <a:spcPts val="600"/>
              </a:spcAft>
            </a:pPr>
            <a:r>
              <a:rPr lang="en-US" sz="2000" b="1" cap="all" dirty="0">
                <a:latin typeface="+mj-lt"/>
                <a:ea typeface="+mj-ea"/>
                <a:cs typeface="+mj-cs"/>
              </a:rPr>
              <a:t> 42005 citizens</a:t>
            </a:r>
          </a:p>
          <a:p>
            <a:pPr defTabSz="914400">
              <a:lnSpc>
                <a:spcPct val="90000"/>
              </a:lnSpc>
              <a:spcBef>
                <a:spcPct val="0"/>
              </a:spcBef>
              <a:spcAft>
                <a:spcPts val="600"/>
              </a:spcAft>
            </a:pPr>
            <a:r>
              <a:rPr lang="en-US" sz="2000" b="1" cap="all" dirty="0">
                <a:latin typeface="+mj-lt"/>
                <a:ea typeface="+mj-ea"/>
                <a:cs typeface="+mj-cs"/>
              </a:rPr>
              <a:t>1272 Km2 area</a:t>
            </a:r>
            <a:r>
              <a:rPr lang="el-GR" sz="2000" b="1" cap="all" dirty="0">
                <a:latin typeface="+mj-lt"/>
                <a:ea typeface="+mj-ea"/>
                <a:cs typeface="+mj-cs"/>
              </a:rPr>
              <a:t> </a:t>
            </a:r>
            <a:endParaRPr lang="en-US" sz="2000" b="1" cap="all" dirty="0">
              <a:latin typeface="+mj-lt"/>
              <a:ea typeface="+mj-ea"/>
              <a:cs typeface="+mj-cs"/>
            </a:endParaRPr>
          </a:p>
        </p:txBody>
      </p:sp>
      <p:pic>
        <p:nvPicPr>
          <p:cNvPr id="2" name="Εικόνα 1" descr="Εικόνα που περιέχει υπογραφή&#10;&#10;Περιγραφή που δημιουργήθηκε αυτόματα">
            <a:extLst>
              <a:ext uri="{FF2B5EF4-FFF2-40B4-BE49-F238E27FC236}">
                <a16:creationId xmlns:a16="http://schemas.microsoft.com/office/drawing/2014/main" id="{DD903C49-328E-466E-A1AB-0186D23656F7}"/>
              </a:ext>
            </a:extLst>
          </p:cNvPr>
          <p:cNvPicPr>
            <a:picLocks noChangeAspect="1"/>
          </p:cNvPicPr>
          <p:nvPr/>
        </p:nvPicPr>
        <p:blipFill>
          <a:blip r:embed="rId7"/>
          <a:stretch>
            <a:fillRect/>
          </a:stretch>
        </p:blipFill>
        <p:spPr>
          <a:xfrm>
            <a:off x="11583427" y="6288440"/>
            <a:ext cx="396654" cy="443354"/>
          </a:xfrm>
          <a:prstGeom prst="rect">
            <a:avLst/>
          </a:prstGeom>
        </p:spPr>
      </p:pic>
      <p:sp>
        <p:nvSpPr>
          <p:cNvPr id="4" name="TextBox 3">
            <a:extLst>
              <a:ext uri="{FF2B5EF4-FFF2-40B4-BE49-F238E27FC236}">
                <a16:creationId xmlns:a16="http://schemas.microsoft.com/office/drawing/2014/main" id="{295566C7-D7B2-406D-9715-19DB33534ACF}"/>
              </a:ext>
            </a:extLst>
          </p:cNvPr>
          <p:cNvSpPr txBox="1"/>
          <p:nvPr/>
        </p:nvSpPr>
        <p:spPr>
          <a:xfrm>
            <a:off x="3214805" y="284086"/>
            <a:ext cx="6603898" cy="584775"/>
          </a:xfrm>
          <a:prstGeom prst="rect">
            <a:avLst/>
          </a:prstGeom>
          <a:noFill/>
        </p:spPr>
        <p:txBody>
          <a:bodyPr wrap="square" rtlCol="0">
            <a:spAutoFit/>
          </a:bodyPr>
          <a:lstStyle/>
          <a:p>
            <a:pPr algn="ctr"/>
            <a:r>
              <a:rPr lang="en-US" sz="3200" dirty="0"/>
              <a:t>Where we work?</a:t>
            </a:r>
            <a:endParaRPr lang="el-GR" dirty="0"/>
          </a:p>
        </p:txBody>
      </p:sp>
    </p:spTree>
    <p:extLst>
      <p:ext uri="{BB962C8B-B14F-4D97-AF65-F5344CB8AC3E}">
        <p14:creationId xmlns:p14="http://schemas.microsoft.com/office/powerpoint/2010/main" val="12202168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0"/>
                                        </p:tgtEl>
                                        <p:attrNameLst>
                                          <p:attrName>style.visibility</p:attrName>
                                        </p:attrNameLst>
                                      </p:cBhvr>
                                      <p:to>
                                        <p:strVal val="visible"/>
                                      </p:to>
                                    </p:set>
                                    <p:anim calcmode="lin" valueType="num">
                                      <p:cBhvr>
                                        <p:cTn id="7" dur="500" fill="hold"/>
                                        <p:tgtEl>
                                          <p:spTgt spid="180"/>
                                        </p:tgtEl>
                                        <p:attrNameLst>
                                          <p:attrName>ppt_w</p:attrName>
                                        </p:attrNameLst>
                                      </p:cBhvr>
                                      <p:tavLst>
                                        <p:tav tm="0">
                                          <p:val>
                                            <p:fltVal val="0"/>
                                          </p:val>
                                        </p:tav>
                                        <p:tav tm="100000">
                                          <p:val>
                                            <p:strVal val="#ppt_w"/>
                                          </p:val>
                                        </p:tav>
                                      </p:tavLst>
                                    </p:anim>
                                    <p:anim calcmode="lin" valueType="num">
                                      <p:cBhvr>
                                        <p:cTn id="8" dur="500" fill="hold"/>
                                        <p:tgtEl>
                                          <p:spTgt spid="180"/>
                                        </p:tgtEl>
                                        <p:attrNameLst>
                                          <p:attrName>ppt_h</p:attrName>
                                        </p:attrNameLst>
                                      </p:cBhvr>
                                      <p:tavLst>
                                        <p:tav tm="0">
                                          <p:val>
                                            <p:fltVal val="0"/>
                                          </p:val>
                                        </p:tav>
                                        <p:tav tm="100000">
                                          <p:val>
                                            <p:strVal val="#ppt_h"/>
                                          </p:val>
                                        </p:tav>
                                      </p:tavLst>
                                    </p:anim>
                                    <p:animEffect transition="in" filter="fade">
                                      <p:cBhvr>
                                        <p:cTn id="9" dur="500"/>
                                        <p:tgtEl>
                                          <p:spTgt spid="18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pic>
        <p:nvPicPr>
          <p:cNvPr id="26" name="Picture 2">
            <a:extLst>
              <a:ext uri="{FF2B5EF4-FFF2-40B4-BE49-F238E27FC236}">
                <a16:creationId xmlns:a16="http://schemas.microsoft.com/office/drawing/2014/main" id="{48C316E1-D12D-499B-8EE5-4D812677D69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D8CFE9B4-1CEA-42F0-AF67-4A7E44E200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29" name="Rectangle 5">
              <a:extLst>
                <a:ext uri="{FF2B5EF4-FFF2-40B4-BE49-F238E27FC236}">
                  <a16:creationId xmlns:a16="http://schemas.microsoft.com/office/drawing/2014/main" id="{6ED5C455-8278-4BF6-A8C6-27206EC6BEC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30" name="Freeform 6">
              <a:extLst>
                <a:ext uri="{FF2B5EF4-FFF2-40B4-BE49-F238E27FC236}">
                  <a16:creationId xmlns:a16="http://schemas.microsoft.com/office/drawing/2014/main" id="{F1B20380-E805-4179-BC6F-806EEECDDA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7">
              <a:extLst>
                <a:ext uri="{FF2B5EF4-FFF2-40B4-BE49-F238E27FC236}">
                  <a16:creationId xmlns:a16="http://schemas.microsoft.com/office/drawing/2014/main" id="{5A56BB94-3CA0-4ED6-8DD7-6816451905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Rectangle 8">
              <a:extLst>
                <a:ext uri="{FF2B5EF4-FFF2-40B4-BE49-F238E27FC236}">
                  <a16:creationId xmlns:a16="http://schemas.microsoft.com/office/drawing/2014/main" id="{18E54468-3AE4-4A05-9F8E-1AB623E3E66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33" name="Freeform 9">
              <a:extLst>
                <a:ext uri="{FF2B5EF4-FFF2-40B4-BE49-F238E27FC236}">
                  <a16:creationId xmlns:a16="http://schemas.microsoft.com/office/drawing/2014/main" id="{43F2291D-5C37-40EE-AA95-E200574A26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0">
              <a:extLst>
                <a:ext uri="{FF2B5EF4-FFF2-40B4-BE49-F238E27FC236}">
                  <a16:creationId xmlns:a16="http://schemas.microsoft.com/office/drawing/2014/main" id="{23B8E8A7-B09D-4C37-A551-320FC7E88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11">
              <a:extLst>
                <a:ext uri="{FF2B5EF4-FFF2-40B4-BE49-F238E27FC236}">
                  <a16:creationId xmlns:a16="http://schemas.microsoft.com/office/drawing/2014/main" id="{49EFA564-310C-4EF4-874A-6001C5C75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12">
              <a:extLst>
                <a:ext uri="{FF2B5EF4-FFF2-40B4-BE49-F238E27FC236}">
                  <a16:creationId xmlns:a16="http://schemas.microsoft.com/office/drawing/2014/main" id="{C744A023-1131-4AE7-ADB4-84FB84DCBD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13">
              <a:extLst>
                <a:ext uri="{FF2B5EF4-FFF2-40B4-BE49-F238E27FC236}">
                  <a16:creationId xmlns:a16="http://schemas.microsoft.com/office/drawing/2014/main" id="{60FE0328-9A2B-48D3-A7A3-57CF4C10C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14">
              <a:extLst>
                <a:ext uri="{FF2B5EF4-FFF2-40B4-BE49-F238E27FC236}">
                  <a16:creationId xmlns:a16="http://schemas.microsoft.com/office/drawing/2014/main" id="{ECE8A752-2387-426C-96FC-7573D1837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15">
              <a:extLst>
                <a:ext uri="{FF2B5EF4-FFF2-40B4-BE49-F238E27FC236}">
                  <a16:creationId xmlns:a16="http://schemas.microsoft.com/office/drawing/2014/main" id="{5D2CCCE8-3FC2-4FB3-BD8B-A711B9AE36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16">
              <a:extLst>
                <a:ext uri="{FF2B5EF4-FFF2-40B4-BE49-F238E27FC236}">
                  <a16:creationId xmlns:a16="http://schemas.microsoft.com/office/drawing/2014/main" id="{38D0FDAE-8564-4F16-B65A-938F2ED347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17">
              <a:extLst>
                <a:ext uri="{FF2B5EF4-FFF2-40B4-BE49-F238E27FC236}">
                  <a16:creationId xmlns:a16="http://schemas.microsoft.com/office/drawing/2014/main" id="{0562BD34-B6B0-4E0F-A2DB-8561A6ECE8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18">
              <a:extLst>
                <a:ext uri="{FF2B5EF4-FFF2-40B4-BE49-F238E27FC236}">
                  <a16:creationId xmlns:a16="http://schemas.microsoft.com/office/drawing/2014/main" id="{0A12D88B-018B-4A6B-B022-EB86942A02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19">
              <a:extLst>
                <a:ext uri="{FF2B5EF4-FFF2-40B4-BE49-F238E27FC236}">
                  <a16:creationId xmlns:a16="http://schemas.microsoft.com/office/drawing/2014/main" id="{2AED157D-F159-4800-A6AA-6A1091E4BF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0">
              <a:extLst>
                <a:ext uri="{FF2B5EF4-FFF2-40B4-BE49-F238E27FC236}">
                  <a16:creationId xmlns:a16="http://schemas.microsoft.com/office/drawing/2014/main" id="{9F5985F2-C0CE-4A8C-805C-793879B11C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1">
              <a:extLst>
                <a:ext uri="{FF2B5EF4-FFF2-40B4-BE49-F238E27FC236}">
                  <a16:creationId xmlns:a16="http://schemas.microsoft.com/office/drawing/2014/main" id="{DD1BD296-59A9-4921-87CC-384F5C31245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22">
              <a:extLst>
                <a:ext uri="{FF2B5EF4-FFF2-40B4-BE49-F238E27FC236}">
                  <a16:creationId xmlns:a16="http://schemas.microsoft.com/office/drawing/2014/main" id="{BBAF20E7-9EE2-4064-88CF-F27131435F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23">
              <a:extLst>
                <a:ext uri="{FF2B5EF4-FFF2-40B4-BE49-F238E27FC236}">
                  <a16:creationId xmlns:a16="http://schemas.microsoft.com/office/drawing/2014/main" id="{9FE39585-A51C-4C48-819C-56283F827B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24">
              <a:extLst>
                <a:ext uri="{FF2B5EF4-FFF2-40B4-BE49-F238E27FC236}">
                  <a16:creationId xmlns:a16="http://schemas.microsoft.com/office/drawing/2014/main" id="{E30E8E46-3EC5-4110-BF37-C14F2E8F35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25">
              <a:extLst>
                <a:ext uri="{FF2B5EF4-FFF2-40B4-BE49-F238E27FC236}">
                  <a16:creationId xmlns:a16="http://schemas.microsoft.com/office/drawing/2014/main" id="{61614453-7A96-4E11-B8D5-F643A1520A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26">
              <a:extLst>
                <a:ext uri="{FF2B5EF4-FFF2-40B4-BE49-F238E27FC236}">
                  <a16:creationId xmlns:a16="http://schemas.microsoft.com/office/drawing/2014/main" id="{5C378CE0-ADB7-4677-9049-9C3DDA92EE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27">
              <a:extLst>
                <a:ext uri="{FF2B5EF4-FFF2-40B4-BE49-F238E27FC236}">
                  <a16:creationId xmlns:a16="http://schemas.microsoft.com/office/drawing/2014/main" id="{C24B1E06-7654-4486-B9B8-AB34AA0811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 name="Freeform 28">
              <a:extLst>
                <a:ext uri="{FF2B5EF4-FFF2-40B4-BE49-F238E27FC236}">
                  <a16:creationId xmlns:a16="http://schemas.microsoft.com/office/drawing/2014/main" id="{30A34863-0317-4C9C-8540-5FD4B2B09A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3" name="Freeform 29">
              <a:extLst>
                <a:ext uri="{FF2B5EF4-FFF2-40B4-BE49-F238E27FC236}">
                  <a16:creationId xmlns:a16="http://schemas.microsoft.com/office/drawing/2014/main" id="{5EB3BDA0-73A0-4672-A86B-892F333E5D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4" name="Freeform 30">
              <a:extLst>
                <a:ext uri="{FF2B5EF4-FFF2-40B4-BE49-F238E27FC236}">
                  <a16:creationId xmlns:a16="http://schemas.microsoft.com/office/drawing/2014/main" id="{2DA5CF10-F5C4-4E44-816F-71E497B34C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 name="Freeform 31">
              <a:extLst>
                <a:ext uri="{FF2B5EF4-FFF2-40B4-BE49-F238E27FC236}">
                  <a16:creationId xmlns:a16="http://schemas.microsoft.com/office/drawing/2014/main" id="{88370F3F-76F9-4D4A-A1B4-905E7B04C5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6" name="Freeform 32">
              <a:extLst>
                <a:ext uri="{FF2B5EF4-FFF2-40B4-BE49-F238E27FC236}">
                  <a16:creationId xmlns:a16="http://schemas.microsoft.com/office/drawing/2014/main" id="{43672A3B-DC1B-4202-A97E-C25EE04C91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7" name="Rectangle 33">
              <a:extLst>
                <a:ext uri="{FF2B5EF4-FFF2-40B4-BE49-F238E27FC236}">
                  <a16:creationId xmlns:a16="http://schemas.microsoft.com/office/drawing/2014/main" id="{BDF264DF-1AC2-4628-A993-57B3056A845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58" name="Freeform 34">
              <a:extLst>
                <a:ext uri="{FF2B5EF4-FFF2-40B4-BE49-F238E27FC236}">
                  <a16:creationId xmlns:a16="http://schemas.microsoft.com/office/drawing/2014/main" id="{86733DE3-DBDE-4F9B-B31D-7B17284779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9" name="Freeform 35">
              <a:extLst>
                <a:ext uri="{FF2B5EF4-FFF2-40B4-BE49-F238E27FC236}">
                  <a16:creationId xmlns:a16="http://schemas.microsoft.com/office/drawing/2014/main" id="{AA5B9878-290B-4949-94AB-6CCD9790C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0" name="Freeform 36">
              <a:extLst>
                <a:ext uri="{FF2B5EF4-FFF2-40B4-BE49-F238E27FC236}">
                  <a16:creationId xmlns:a16="http://schemas.microsoft.com/office/drawing/2014/main" id="{38E56F17-81A9-481D-95C0-476D0E0F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37">
              <a:extLst>
                <a:ext uri="{FF2B5EF4-FFF2-40B4-BE49-F238E27FC236}">
                  <a16:creationId xmlns:a16="http://schemas.microsoft.com/office/drawing/2014/main" id="{4F6F4FCA-99E4-4F62-8D11-0E718EB3E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38">
              <a:extLst>
                <a:ext uri="{FF2B5EF4-FFF2-40B4-BE49-F238E27FC236}">
                  <a16:creationId xmlns:a16="http://schemas.microsoft.com/office/drawing/2014/main" id="{10D6D295-72D3-4B5B-952A-D02061B1E1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39">
              <a:extLst>
                <a:ext uri="{FF2B5EF4-FFF2-40B4-BE49-F238E27FC236}">
                  <a16:creationId xmlns:a16="http://schemas.microsoft.com/office/drawing/2014/main" id="{57C349D6-0CE5-45D2-ACAA-DF73572DA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40">
              <a:extLst>
                <a:ext uri="{FF2B5EF4-FFF2-40B4-BE49-F238E27FC236}">
                  <a16:creationId xmlns:a16="http://schemas.microsoft.com/office/drawing/2014/main" id="{5F912B7C-61F6-42C3-BC5F-890036E297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41">
              <a:extLst>
                <a:ext uri="{FF2B5EF4-FFF2-40B4-BE49-F238E27FC236}">
                  <a16:creationId xmlns:a16="http://schemas.microsoft.com/office/drawing/2014/main" id="{5B5FC0F8-12B6-45AB-86FC-8FE084855B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42">
              <a:extLst>
                <a:ext uri="{FF2B5EF4-FFF2-40B4-BE49-F238E27FC236}">
                  <a16:creationId xmlns:a16="http://schemas.microsoft.com/office/drawing/2014/main" id="{54D19451-5E58-494E-84B6-F57F4CF737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43">
              <a:extLst>
                <a:ext uri="{FF2B5EF4-FFF2-40B4-BE49-F238E27FC236}">
                  <a16:creationId xmlns:a16="http://schemas.microsoft.com/office/drawing/2014/main" id="{CC247F34-DC50-489C-9F08-D53B671BD4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44">
              <a:extLst>
                <a:ext uri="{FF2B5EF4-FFF2-40B4-BE49-F238E27FC236}">
                  <a16:creationId xmlns:a16="http://schemas.microsoft.com/office/drawing/2014/main" id="{5C27A7EE-382B-491E-BE1B-8EB3451707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Rectangle 45">
              <a:extLst>
                <a:ext uri="{FF2B5EF4-FFF2-40B4-BE49-F238E27FC236}">
                  <a16:creationId xmlns:a16="http://schemas.microsoft.com/office/drawing/2014/main" id="{CC844D85-2CEA-437B-9406-C4BB2249730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70" name="Freeform 46">
              <a:extLst>
                <a:ext uri="{FF2B5EF4-FFF2-40B4-BE49-F238E27FC236}">
                  <a16:creationId xmlns:a16="http://schemas.microsoft.com/office/drawing/2014/main" id="{BB595BC8-6017-4A1C-9F7A-BB13003DF7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47">
              <a:extLst>
                <a:ext uri="{FF2B5EF4-FFF2-40B4-BE49-F238E27FC236}">
                  <a16:creationId xmlns:a16="http://schemas.microsoft.com/office/drawing/2014/main" id="{A9E47C23-2CDD-41DF-91FC-8AFC17A993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Freeform 48">
              <a:extLst>
                <a:ext uri="{FF2B5EF4-FFF2-40B4-BE49-F238E27FC236}">
                  <a16:creationId xmlns:a16="http://schemas.microsoft.com/office/drawing/2014/main" id="{58902058-589E-4020-B06C-CCD578084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3" name="Freeform 49">
              <a:extLst>
                <a:ext uri="{FF2B5EF4-FFF2-40B4-BE49-F238E27FC236}">
                  <a16:creationId xmlns:a16="http://schemas.microsoft.com/office/drawing/2014/main" id="{B3F1E440-F01D-4525-B720-344EF6AC024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4" name="Freeform 50">
              <a:extLst>
                <a:ext uri="{FF2B5EF4-FFF2-40B4-BE49-F238E27FC236}">
                  <a16:creationId xmlns:a16="http://schemas.microsoft.com/office/drawing/2014/main" id="{638147A0-9DD3-41F5-94F8-B27FC6BD4D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5" name="Freeform 51">
              <a:extLst>
                <a:ext uri="{FF2B5EF4-FFF2-40B4-BE49-F238E27FC236}">
                  <a16:creationId xmlns:a16="http://schemas.microsoft.com/office/drawing/2014/main" id="{7E16EB90-F32A-4681-A402-7CC6F9B7AE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6" name="Freeform 52">
              <a:extLst>
                <a:ext uri="{FF2B5EF4-FFF2-40B4-BE49-F238E27FC236}">
                  <a16:creationId xmlns:a16="http://schemas.microsoft.com/office/drawing/2014/main" id="{712B88B5-B06E-421E-8849-D7E263BD0B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7" name="Freeform 53">
              <a:extLst>
                <a:ext uri="{FF2B5EF4-FFF2-40B4-BE49-F238E27FC236}">
                  <a16:creationId xmlns:a16="http://schemas.microsoft.com/office/drawing/2014/main" id="{B116AE53-1645-4C45-B317-042A70EBBF1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8" name="Freeform 54">
              <a:extLst>
                <a:ext uri="{FF2B5EF4-FFF2-40B4-BE49-F238E27FC236}">
                  <a16:creationId xmlns:a16="http://schemas.microsoft.com/office/drawing/2014/main" id="{084AC6E1-032B-42A5-B94E-B1BA0B0B74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9" name="Freeform 55">
              <a:extLst>
                <a:ext uri="{FF2B5EF4-FFF2-40B4-BE49-F238E27FC236}">
                  <a16:creationId xmlns:a16="http://schemas.microsoft.com/office/drawing/2014/main" id="{EDCE0B98-FD8B-4562-8E01-DD9821C45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0" name="Freeform 56">
              <a:extLst>
                <a:ext uri="{FF2B5EF4-FFF2-40B4-BE49-F238E27FC236}">
                  <a16:creationId xmlns:a16="http://schemas.microsoft.com/office/drawing/2014/main" id="{D610671D-738A-4E1E-8561-76E5018E02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1" name="Freeform 57">
              <a:extLst>
                <a:ext uri="{FF2B5EF4-FFF2-40B4-BE49-F238E27FC236}">
                  <a16:creationId xmlns:a16="http://schemas.microsoft.com/office/drawing/2014/main" id="{67F9F68E-A862-43F2-A47D-F05E4973F2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2" name="Freeform 58">
              <a:extLst>
                <a:ext uri="{FF2B5EF4-FFF2-40B4-BE49-F238E27FC236}">
                  <a16:creationId xmlns:a16="http://schemas.microsoft.com/office/drawing/2014/main" id="{4DCF9AAB-4FB6-456F-BC9E-A7E4E0248F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9" name="TextBox 8">
            <a:extLst>
              <a:ext uri="{FF2B5EF4-FFF2-40B4-BE49-F238E27FC236}">
                <a16:creationId xmlns:a16="http://schemas.microsoft.com/office/drawing/2014/main" id="{627C556E-3D3D-4528-B15D-D6C7B9E7265A}"/>
              </a:ext>
            </a:extLst>
          </p:cNvPr>
          <p:cNvSpPr txBox="1"/>
          <p:nvPr/>
        </p:nvSpPr>
        <p:spPr>
          <a:xfrm>
            <a:off x="1617233" y="4539573"/>
            <a:ext cx="8957534" cy="118283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endParaRPr lang="en-US" sz="3700" cap="all" dirty="0">
              <a:latin typeface="+mj-lt"/>
              <a:ea typeface="+mj-ea"/>
              <a:cs typeface="+mj-cs"/>
            </a:endParaRPr>
          </a:p>
        </p:txBody>
      </p:sp>
      <p:sp>
        <p:nvSpPr>
          <p:cNvPr id="84" name="Round Single Corner Rectangle 4">
            <a:extLst>
              <a:ext uri="{FF2B5EF4-FFF2-40B4-BE49-F238E27FC236}">
                <a16:creationId xmlns:a16="http://schemas.microsoft.com/office/drawing/2014/main" id="{0B7C15D4-0972-4DC3-9AD6-FE4015FF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541" y="636678"/>
            <a:ext cx="2596896" cy="3601835"/>
          </a:xfrm>
          <a:prstGeom prst="round1Rect">
            <a:avLst>
              <a:gd name="adj" fmla="val 9975"/>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Εικόνα 18" descr="Εικόνα που περιέχει υπογραφή, καθιστός, ρολόι, σχεδίαση&#10;&#10;Περιγραφή που δημιουργήθηκε αυτόματα">
            <a:extLst>
              <a:ext uri="{FF2B5EF4-FFF2-40B4-BE49-F238E27FC236}">
                <a16:creationId xmlns:a16="http://schemas.microsoft.com/office/drawing/2014/main" id="{7D1C4D22-964D-4B03-B161-3AE583568649}"/>
              </a:ext>
            </a:extLst>
          </p:cNvPr>
          <p:cNvPicPr>
            <a:picLocks noChangeAspect="1"/>
          </p:cNvPicPr>
          <p:nvPr/>
        </p:nvPicPr>
        <p:blipFill>
          <a:blip r:embed="rId5"/>
          <a:stretch>
            <a:fillRect/>
          </a:stretch>
        </p:blipFill>
        <p:spPr>
          <a:xfrm>
            <a:off x="891639" y="1366104"/>
            <a:ext cx="2139696" cy="2139696"/>
          </a:xfrm>
          <a:prstGeom prst="rect">
            <a:avLst/>
          </a:prstGeom>
        </p:spPr>
      </p:pic>
      <p:sp>
        <p:nvSpPr>
          <p:cNvPr id="86" name="Round Diagonal Corner Rectangle 33">
            <a:extLst>
              <a:ext uri="{FF2B5EF4-FFF2-40B4-BE49-F238E27FC236}">
                <a16:creationId xmlns:a16="http://schemas.microsoft.com/office/drawing/2014/main" id="{66596F3A-3E9D-4674-BB61-4131E63F0F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6954" y="636678"/>
            <a:ext cx="2599900" cy="3598548"/>
          </a:xfrm>
          <a:prstGeom prst="round2DiagRect">
            <a:avLst>
              <a:gd name="adj1" fmla="val 0"/>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Εικόνα 16">
            <a:extLst>
              <a:ext uri="{FF2B5EF4-FFF2-40B4-BE49-F238E27FC236}">
                <a16:creationId xmlns:a16="http://schemas.microsoft.com/office/drawing/2014/main" id="{601A35FC-5B05-4E87-960E-86B2F9FDB298}"/>
              </a:ext>
            </a:extLst>
          </p:cNvPr>
          <p:cNvPicPr>
            <a:picLocks noChangeAspect="1"/>
          </p:cNvPicPr>
          <p:nvPr/>
        </p:nvPicPr>
        <p:blipFill>
          <a:blip r:embed="rId6"/>
          <a:stretch>
            <a:fillRect/>
          </a:stretch>
        </p:blipFill>
        <p:spPr>
          <a:xfrm>
            <a:off x="3657056" y="1366104"/>
            <a:ext cx="2139696" cy="2139696"/>
          </a:xfrm>
          <a:prstGeom prst="rect">
            <a:avLst/>
          </a:prstGeom>
        </p:spPr>
      </p:pic>
      <p:sp>
        <p:nvSpPr>
          <p:cNvPr id="88" name="Round Diagonal Corner Rectangle 18">
            <a:extLst>
              <a:ext uri="{FF2B5EF4-FFF2-40B4-BE49-F238E27FC236}">
                <a16:creationId xmlns:a16="http://schemas.microsoft.com/office/drawing/2014/main" id="{90C810B5-AB25-4CD0-93C5-13A0BCCCC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2371" y="636678"/>
            <a:ext cx="2599900" cy="3598548"/>
          </a:xfrm>
          <a:prstGeom prst="round2DiagRect">
            <a:avLst>
              <a:gd name="adj1" fmla="val 0"/>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Εικόνα 14">
            <a:extLst>
              <a:ext uri="{FF2B5EF4-FFF2-40B4-BE49-F238E27FC236}">
                <a16:creationId xmlns:a16="http://schemas.microsoft.com/office/drawing/2014/main" id="{ED45EF0C-6B59-43E5-BBD2-9BA66A690F01}"/>
              </a:ext>
            </a:extLst>
          </p:cNvPr>
          <p:cNvPicPr>
            <a:picLocks noChangeAspect="1"/>
          </p:cNvPicPr>
          <p:nvPr/>
        </p:nvPicPr>
        <p:blipFill>
          <a:blip r:embed="rId7"/>
          <a:stretch>
            <a:fillRect/>
          </a:stretch>
        </p:blipFill>
        <p:spPr>
          <a:xfrm>
            <a:off x="6422473" y="1384826"/>
            <a:ext cx="2139696" cy="2102251"/>
          </a:xfrm>
          <a:prstGeom prst="rect">
            <a:avLst/>
          </a:prstGeom>
        </p:spPr>
      </p:pic>
      <p:sp>
        <p:nvSpPr>
          <p:cNvPr id="90" name="Round Single Corner Rectangle 22">
            <a:extLst>
              <a:ext uri="{FF2B5EF4-FFF2-40B4-BE49-F238E27FC236}">
                <a16:creationId xmlns:a16="http://schemas.microsoft.com/office/drawing/2014/main" id="{071BB7B4-87A2-44EC-BA48-003368075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957788" y="636678"/>
            <a:ext cx="2596896" cy="3601835"/>
          </a:xfrm>
          <a:prstGeom prst="round1Rect">
            <a:avLst>
              <a:gd name="adj" fmla="val 9975"/>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 name="Εικόνα 20" descr="Εικόνα που περιέχει φωτογραφία, παράθυρο, διαφορετικός, άνδρας&#10;&#10;Περιγραφή που δημιουργήθηκε αυτόματα">
            <a:extLst>
              <a:ext uri="{FF2B5EF4-FFF2-40B4-BE49-F238E27FC236}">
                <a16:creationId xmlns:a16="http://schemas.microsoft.com/office/drawing/2014/main" id="{4DC68C7B-F34A-4E18-A3F6-D166ADCF1829}"/>
              </a:ext>
            </a:extLst>
          </p:cNvPr>
          <p:cNvPicPr>
            <a:picLocks noChangeAspect="1"/>
          </p:cNvPicPr>
          <p:nvPr/>
        </p:nvPicPr>
        <p:blipFill>
          <a:blip r:embed="rId8"/>
          <a:stretch>
            <a:fillRect/>
          </a:stretch>
        </p:blipFill>
        <p:spPr>
          <a:xfrm>
            <a:off x="9186388" y="1387501"/>
            <a:ext cx="2139696" cy="2096902"/>
          </a:xfrm>
          <a:prstGeom prst="rect">
            <a:avLst/>
          </a:prstGeom>
        </p:spPr>
      </p:pic>
      <p:sp>
        <p:nvSpPr>
          <p:cNvPr id="2" name="TextBox 1">
            <a:extLst>
              <a:ext uri="{FF2B5EF4-FFF2-40B4-BE49-F238E27FC236}">
                <a16:creationId xmlns:a16="http://schemas.microsoft.com/office/drawing/2014/main" id="{B2D954AB-DDB2-4FFB-91BB-5B939892BAE5}"/>
              </a:ext>
            </a:extLst>
          </p:cNvPr>
          <p:cNvSpPr txBox="1"/>
          <p:nvPr/>
        </p:nvSpPr>
        <p:spPr>
          <a:xfrm>
            <a:off x="3426954" y="4662487"/>
            <a:ext cx="5956743" cy="1015663"/>
          </a:xfrm>
          <a:prstGeom prst="rect">
            <a:avLst/>
          </a:prstGeom>
          <a:noFill/>
        </p:spPr>
        <p:txBody>
          <a:bodyPr wrap="square" rtlCol="0">
            <a:spAutoFit/>
          </a:bodyPr>
          <a:lstStyle/>
          <a:p>
            <a:r>
              <a:rPr lang="el-GR" sz="6000" dirty="0"/>
              <a:t>ΤΑ </a:t>
            </a:r>
            <a:r>
              <a:rPr lang="en-US" sz="6000" dirty="0"/>
              <a:t>PROJECT </a:t>
            </a:r>
            <a:r>
              <a:rPr lang="el-GR" sz="6000" dirty="0"/>
              <a:t>ΜΑΣ</a:t>
            </a:r>
          </a:p>
        </p:txBody>
      </p:sp>
      <p:pic>
        <p:nvPicPr>
          <p:cNvPr id="3" name="Εικόνα 2" descr="Εικόνα που περιέχει υπογραφή&#10;&#10;Περιγραφή που δημιουργήθηκε αυτόματα">
            <a:extLst>
              <a:ext uri="{FF2B5EF4-FFF2-40B4-BE49-F238E27FC236}">
                <a16:creationId xmlns:a16="http://schemas.microsoft.com/office/drawing/2014/main" id="{975DE00B-567C-4D20-8507-42E246B09291}"/>
              </a:ext>
            </a:extLst>
          </p:cNvPr>
          <p:cNvPicPr>
            <a:picLocks noChangeAspect="1"/>
          </p:cNvPicPr>
          <p:nvPr/>
        </p:nvPicPr>
        <p:blipFill>
          <a:blip r:embed="rId9"/>
          <a:stretch>
            <a:fillRect/>
          </a:stretch>
        </p:blipFill>
        <p:spPr>
          <a:xfrm>
            <a:off x="11583427" y="6288440"/>
            <a:ext cx="396654" cy="443354"/>
          </a:xfrm>
          <a:prstGeom prst="rect">
            <a:avLst/>
          </a:prstGeom>
        </p:spPr>
      </p:pic>
    </p:spTree>
    <p:extLst>
      <p:ext uri="{BB962C8B-B14F-4D97-AF65-F5344CB8AC3E}">
        <p14:creationId xmlns:p14="http://schemas.microsoft.com/office/powerpoint/2010/main" val="390654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EDA90D89-770A-4C09-978C-9E38FE1564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5" name="Group 14">
            <a:extLst>
              <a:ext uri="{FF2B5EF4-FFF2-40B4-BE49-F238E27FC236}">
                <a16:creationId xmlns:a16="http://schemas.microsoft.com/office/drawing/2014/main" id="{A3B344D7-1AE2-4947-876E-2A52674500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6" name="Rectangle 5">
              <a:extLst>
                <a:ext uri="{FF2B5EF4-FFF2-40B4-BE49-F238E27FC236}">
                  <a16:creationId xmlns:a16="http://schemas.microsoft.com/office/drawing/2014/main" id="{D6633E5C-867B-4E17-9151-FF0FDB122BC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7" name="Freeform 6">
              <a:extLst>
                <a:ext uri="{FF2B5EF4-FFF2-40B4-BE49-F238E27FC236}">
                  <a16:creationId xmlns:a16="http://schemas.microsoft.com/office/drawing/2014/main" id="{2D5EDC2E-587B-4E85-8185-D99B438AB5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 name="Freeform 7">
              <a:extLst>
                <a:ext uri="{FF2B5EF4-FFF2-40B4-BE49-F238E27FC236}">
                  <a16:creationId xmlns:a16="http://schemas.microsoft.com/office/drawing/2014/main" id="{996B1479-D8B0-4D98-B382-877F9A3AE6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 name="Rectangle 8">
              <a:extLst>
                <a:ext uri="{FF2B5EF4-FFF2-40B4-BE49-F238E27FC236}">
                  <a16:creationId xmlns:a16="http://schemas.microsoft.com/office/drawing/2014/main" id="{3B7BA112-C364-4D4C-97F9-A1DC76F1E51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0" name="Freeform 9">
              <a:extLst>
                <a:ext uri="{FF2B5EF4-FFF2-40B4-BE49-F238E27FC236}">
                  <a16:creationId xmlns:a16="http://schemas.microsoft.com/office/drawing/2014/main" id="{8B9D9B13-8F5D-41E6-93D6-CDFEB34AB2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10">
              <a:extLst>
                <a:ext uri="{FF2B5EF4-FFF2-40B4-BE49-F238E27FC236}">
                  <a16:creationId xmlns:a16="http://schemas.microsoft.com/office/drawing/2014/main" id="{B5720BDB-EA73-4DE9-8A10-11DA3A1AC1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Freeform 11">
              <a:extLst>
                <a:ext uri="{FF2B5EF4-FFF2-40B4-BE49-F238E27FC236}">
                  <a16:creationId xmlns:a16="http://schemas.microsoft.com/office/drawing/2014/main" id="{F1D2313E-4168-41D0-A5B5-2187D1B33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Freeform 12">
              <a:extLst>
                <a:ext uri="{FF2B5EF4-FFF2-40B4-BE49-F238E27FC236}">
                  <a16:creationId xmlns:a16="http://schemas.microsoft.com/office/drawing/2014/main" id="{0F1B19F3-A09E-4891-8916-D5F8B0B2A17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 name="Freeform 13">
              <a:extLst>
                <a:ext uri="{FF2B5EF4-FFF2-40B4-BE49-F238E27FC236}">
                  <a16:creationId xmlns:a16="http://schemas.microsoft.com/office/drawing/2014/main" id="{4D61F564-BB90-4A5C-829A-4F984FD6CD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 name="Freeform 14">
              <a:extLst>
                <a:ext uri="{FF2B5EF4-FFF2-40B4-BE49-F238E27FC236}">
                  <a16:creationId xmlns:a16="http://schemas.microsoft.com/office/drawing/2014/main" id="{3803B77E-8C29-4857-B5C1-B89B01F46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 name="Freeform 15">
              <a:extLst>
                <a:ext uri="{FF2B5EF4-FFF2-40B4-BE49-F238E27FC236}">
                  <a16:creationId xmlns:a16="http://schemas.microsoft.com/office/drawing/2014/main" id="{B96F39B0-FB50-4957-8F85-2E2CCF6D7E8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 name="Freeform 16">
              <a:extLst>
                <a:ext uri="{FF2B5EF4-FFF2-40B4-BE49-F238E27FC236}">
                  <a16:creationId xmlns:a16="http://schemas.microsoft.com/office/drawing/2014/main" id="{A54B5837-452A-4FC3-A8C8-E275AA9292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 name="Freeform 17">
              <a:extLst>
                <a:ext uri="{FF2B5EF4-FFF2-40B4-BE49-F238E27FC236}">
                  <a16:creationId xmlns:a16="http://schemas.microsoft.com/office/drawing/2014/main" id="{FDE2A683-C13C-4A7F-935C-4C5279BF5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Freeform 18">
              <a:extLst>
                <a:ext uri="{FF2B5EF4-FFF2-40B4-BE49-F238E27FC236}">
                  <a16:creationId xmlns:a16="http://schemas.microsoft.com/office/drawing/2014/main" id="{30C5773F-6573-4E1F-B3DC-BB2B01D88D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 name="Freeform 19">
              <a:extLst>
                <a:ext uri="{FF2B5EF4-FFF2-40B4-BE49-F238E27FC236}">
                  <a16:creationId xmlns:a16="http://schemas.microsoft.com/office/drawing/2014/main" id="{E280F9F5-EF46-41DF-B672-013B025B96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20">
              <a:extLst>
                <a:ext uri="{FF2B5EF4-FFF2-40B4-BE49-F238E27FC236}">
                  <a16:creationId xmlns:a16="http://schemas.microsoft.com/office/drawing/2014/main" id="{5876ADD8-345E-4A8D-81CB-0D5C3F76F8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21">
              <a:extLst>
                <a:ext uri="{FF2B5EF4-FFF2-40B4-BE49-F238E27FC236}">
                  <a16:creationId xmlns:a16="http://schemas.microsoft.com/office/drawing/2014/main" id="{8D2F7216-B310-4AB4-9948-2CF747F77F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Freeform 22">
              <a:extLst>
                <a:ext uri="{FF2B5EF4-FFF2-40B4-BE49-F238E27FC236}">
                  <a16:creationId xmlns:a16="http://schemas.microsoft.com/office/drawing/2014/main" id="{D113E940-FD31-4B25-B33F-5B213CC75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Freeform 23">
              <a:extLst>
                <a:ext uri="{FF2B5EF4-FFF2-40B4-BE49-F238E27FC236}">
                  <a16:creationId xmlns:a16="http://schemas.microsoft.com/office/drawing/2014/main" id="{D6211283-9342-40E7-88F7-14A9028450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Freeform 24">
              <a:extLst>
                <a:ext uri="{FF2B5EF4-FFF2-40B4-BE49-F238E27FC236}">
                  <a16:creationId xmlns:a16="http://schemas.microsoft.com/office/drawing/2014/main" id="{B0118661-823B-4754-B0E3-52ACCB8DF84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Freeform 25">
              <a:extLst>
                <a:ext uri="{FF2B5EF4-FFF2-40B4-BE49-F238E27FC236}">
                  <a16:creationId xmlns:a16="http://schemas.microsoft.com/office/drawing/2014/main" id="{263B289D-A43D-47C8-AA8E-40C86C6084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7" name="Freeform 26">
              <a:extLst>
                <a:ext uri="{FF2B5EF4-FFF2-40B4-BE49-F238E27FC236}">
                  <a16:creationId xmlns:a16="http://schemas.microsoft.com/office/drawing/2014/main" id="{D5A2D8F7-A5A4-4B2E-89AE-F99CC5B05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8" name="Freeform 27">
              <a:extLst>
                <a:ext uri="{FF2B5EF4-FFF2-40B4-BE49-F238E27FC236}">
                  <a16:creationId xmlns:a16="http://schemas.microsoft.com/office/drawing/2014/main" id="{6847785C-2F02-4845-9257-9DE5E6EDA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9" name="Freeform 28">
              <a:extLst>
                <a:ext uri="{FF2B5EF4-FFF2-40B4-BE49-F238E27FC236}">
                  <a16:creationId xmlns:a16="http://schemas.microsoft.com/office/drawing/2014/main" id="{4B83A129-3D7E-44D8-8C6C-9DE73E12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0" name="Freeform 29">
              <a:extLst>
                <a:ext uri="{FF2B5EF4-FFF2-40B4-BE49-F238E27FC236}">
                  <a16:creationId xmlns:a16="http://schemas.microsoft.com/office/drawing/2014/main" id="{7E1A9847-AC3D-4B5D-A29A-A93B0C6ABA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1" name="Freeform 30">
              <a:extLst>
                <a:ext uri="{FF2B5EF4-FFF2-40B4-BE49-F238E27FC236}">
                  <a16:creationId xmlns:a16="http://schemas.microsoft.com/office/drawing/2014/main" id="{2450F521-5F68-4148-9905-6232B08F89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2" name="Freeform 31">
              <a:extLst>
                <a:ext uri="{FF2B5EF4-FFF2-40B4-BE49-F238E27FC236}">
                  <a16:creationId xmlns:a16="http://schemas.microsoft.com/office/drawing/2014/main" id="{8C6F916A-08CA-4F4C-BDBA-0F63A621FE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3" name="Freeform 32">
              <a:extLst>
                <a:ext uri="{FF2B5EF4-FFF2-40B4-BE49-F238E27FC236}">
                  <a16:creationId xmlns:a16="http://schemas.microsoft.com/office/drawing/2014/main" id="{D68FB199-D330-4EF4-94F5-1C07371E87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4" name="Rectangle 33">
              <a:extLst>
                <a:ext uri="{FF2B5EF4-FFF2-40B4-BE49-F238E27FC236}">
                  <a16:creationId xmlns:a16="http://schemas.microsoft.com/office/drawing/2014/main" id="{3B67568D-CC47-4BBA-A084-154AEAA8256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45" name="Freeform 34">
              <a:extLst>
                <a:ext uri="{FF2B5EF4-FFF2-40B4-BE49-F238E27FC236}">
                  <a16:creationId xmlns:a16="http://schemas.microsoft.com/office/drawing/2014/main" id="{C9C25D1A-5E1E-4B22-B8D3-B0F5263921F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6" name="Freeform 35">
              <a:extLst>
                <a:ext uri="{FF2B5EF4-FFF2-40B4-BE49-F238E27FC236}">
                  <a16:creationId xmlns:a16="http://schemas.microsoft.com/office/drawing/2014/main" id="{4D8DB054-D1D3-4C30-B62E-7F2C6A812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7" name="Freeform 36">
              <a:extLst>
                <a:ext uri="{FF2B5EF4-FFF2-40B4-BE49-F238E27FC236}">
                  <a16:creationId xmlns:a16="http://schemas.microsoft.com/office/drawing/2014/main" id="{9EB76371-2F16-4BA0-994C-2575FD9336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8" name="Freeform 37">
              <a:extLst>
                <a:ext uri="{FF2B5EF4-FFF2-40B4-BE49-F238E27FC236}">
                  <a16:creationId xmlns:a16="http://schemas.microsoft.com/office/drawing/2014/main" id="{2B61AF6D-2A6D-4C90-BCCA-CD97F7246F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9" name="Freeform 38">
              <a:extLst>
                <a:ext uri="{FF2B5EF4-FFF2-40B4-BE49-F238E27FC236}">
                  <a16:creationId xmlns:a16="http://schemas.microsoft.com/office/drawing/2014/main" id="{B35F6DFD-5D34-4BE6-8B2A-0D6CDCE28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0" name="Freeform 39">
              <a:extLst>
                <a:ext uri="{FF2B5EF4-FFF2-40B4-BE49-F238E27FC236}">
                  <a16:creationId xmlns:a16="http://schemas.microsoft.com/office/drawing/2014/main" id="{BCB0EEDB-7826-499E-BB87-6D0DD545F0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1" name="Freeform 40">
              <a:extLst>
                <a:ext uri="{FF2B5EF4-FFF2-40B4-BE49-F238E27FC236}">
                  <a16:creationId xmlns:a16="http://schemas.microsoft.com/office/drawing/2014/main" id="{F16B5CE0-3198-436D-888B-A01A983844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2" name="Freeform 41">
              <a:extLst>
                <a:ext uri="{FF2B5EF4-FFF2-40B4-BE49-F238E27FC236}">
                  <a16:creationId xmlns:a16="http://schemas.microsoft.com/office/drawing/2014/main" id="{B550414A-8DF0-4572-A382-B88DBE0B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3" name="Freeform 42">
              <a:extLst>
                <a:ext uri="{FF2B5EF4-FFF2-40B4-BE49-F238E27FC236}">
                  <a16:creationId xmlns:a16="http://schemas.microsoft.com/office/drawing/2014/main" id="{AFB98517-BD8F-45DD-A2BA-52FD61A48A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4" name="Freeform 43">
              <a:extLst>
                <a:ext uri="{FF2B5EF4-FFF2-40B4-BE49-F238E27FC236}">
                  <a16:creationId xmlns:a16="http://schemas.microsoft.com/office/drawing/2014/main" id="{78C67202-AF18-4690-8000-4C12C4042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5" name="Freeform 44">
              <a:extLst>
                <a:ext uri="{FF2B5EF4-FFF2-40B4-BE49-F238E27FC236}">
                  <a16:creationId xmlns:a16="http://schemas.microsoft.com/office/drawing/2014/main" id="{AD51A156-6972-43DA-BF32-CA187641B3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6" name="Rectangle 45">
              <a:extLst>
                <a:ext uri="{FF2B5EF4-FFF2-40B4-BE49-F238E27FC236}">
                  <a16:creationId xmlns:a16="http://schemas.microsoft.com/office/drawing/2014/main" id="{B5CE61CC-EBDF-4355-A6C3-D44E62D7849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57" name="Freeform 46">
              <a:extLst>
                <a:ext uri="{FF2B5EF4-FFF2-40B4-BE49-F238E27FC236}">
                  <a16:creationId xmlns:a16="http://schemas.microsoft.com/office/drawing/2014/main" id="{ACB1B7F1-FBEF-48FA-97A7-9FAE7708E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8" name="Freeform 47">
              <a:extLst>
                <a:ext uri="{FF2B5EF4-FFF2-40B4-BE49-F238E27FC236}">
                  <a16:creationId xmlns:a16="http://schemas.microsoft.com/office/drawing/2014/main" id="{4851370A-7D0E-4B9F-BA8B-B1966748FB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9" name="Freeform 48">
              <a:extLst>
                <a:ext uri="{FF2B5EF4-FFF2-40B4-BE49-F238E27FC236}">
                  <a16:creationId xmlns:a16="http://schemas.microsoft.com/office/drawing/2014/main" id="{B882F537-DDEB-49AE-BF36-6380A45F0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0" name="Freeform 49">
              <a:extLst>
                <a:ext uri="{FF2B5EF4-FFF2-40B4-BE49-F238E27FC236}">
                  <a16:creationId xmlns:a16="http://schemas.microsoft.com/office/drawing/2014/main" id="{A53D3CF4-BFB0-4D0B-8471-26ACAFE0A5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1" name="Freeform 50">
              <a:extLst>
                <a:ext uri="{FF2B5EF4-FFF2-40B4-BE49-F238E27FC236}">
                  <a16:creationId xmlns:a16="http://schemas.microsoft.com/office/drawing/2014/main" id="{13BC2FA8-8256-44BD-9A62-0EE83D6476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2" name="Freeform 51">
              <a:extLst>
                <a:ext uri="{FF2B5EF4-FFF2-40B4-BE49-F238E27FC236}">
                  <a16:creationId xmlns:a16="http://schemas.microsoft.com/office/drawing/2014/main" id="{90A9C5D2-72E3-4B31-A271-57A883ADC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3" name="Freeform 52">
              <a:extLst>
                <a:ext uri="{FF2B5EF4-FFF2-40B4-BE49-F238E27FC236}">
                  <a16:creationId xmlns:a16="http://schemas.microsoft.com/office/drawing/2014/main" id="{2A5948D4-F239-4BEA-8E38-76F358E3EE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4" name="Freeform 53">
              <a:extLst>
                <a:ext uri="{FF2B5EF4-FFF2-40B4-BE49-F238E27FC236}">
                  <a16:creationId xmlns:a16="http://schemas.microsoft.com/office/drawing/2014/main" id="{7384B304-194D-400B-B568-5E6DEA885A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5" name="Freeform 54">
              <a:extLst>
                <a:ext uri="{FF2B5EF4-FFF2-40B4-BE49-F238E27FC236}">
                  <a16:creationId xmlns:a16="http://schemas.microsoft.com/office/drawing/2014/main" id="{B680594F-341A-4C19-BF7F-F6D76386A8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6" name="Freeform 55">
              <a:extLst>
                <a:ext uri="{FF2B5EF4-FFF2-40B4-BE49-F238E27FC236}">
                  <a16:creationId xmlns:a16="http://schemas.microsoft.com/office/drawing/2014/main" id="{4EA6807C-3B8A-43FE-BA1B-8D6D3851FF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7" name="Freeform 56">
              <a:extLst>
                <a:ext uri="{FF2B5EF4-FFF2-40B4-BE49-F238E27FC236}">
                  <a16:creationId xmlns:a16="http://schemas.microsoft.com/office/drawing/2014/main" id="{BA316439-CB72-49C9-BE80-934799D838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8" name="Freeform 57">
              <a:extLst>
                <a:ext uri="{FF2B5EF4-FFF2-40B4-BE49-F238E27FC236}">
                  <a16:creationId xmlns:a16="http://schemas.microsoft.com/office/drawing/2014/main" id="{6BC7FE05-950C-4A73-B6A9-282B142C7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9" name="Freeform 58">
              <a:extLst>
                <a:ext uri="{FF2B5EF4-FFF2-40B4-BE49-F238E27FC236}">
                  <a16:creationId xmlns:a16="http://schemas.microsoft.com/office/drawing/2014/main" id="{81C014C7-E085-4923-B533-732801FC24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
        <p:nvSpPr>
          <p:cNvPr id="2" name="Τίτλος 1">
            <a:extLst>
              <a:ext uri="{FF2B5EF4-FFF2-40B4-BE49-F238E27FC236}">
                <a16:creationId xmlns:a16="http://schemas.microsoft.com/office/drawing/2014/main" id="{7ADC9467-D86A-4D44-9E01-5796E5BDA396}"/>
              </a:ext>
            </a:extLst>
          </p:cNvPr>
          <p:cNvSpPr>
            <a:spLocks noGrp="1"/>
          </p:cNvSpPr>
          <p:nvPr>
            <p:ph type="title"/>
          </p:nvPr>
        </p:nvSpPr>
        <p:spPr>
          <a:xfrm>
            <a:off x="1857375" y="759704"/>
            <a:ext cx="5201086" cy="1463676"/>
          </a:xfrm>
        </p:spPr>
        <p:txBody>
          <a:bodyPr vert="horz" lIns="91440" tIns="45720" rIns="91440" bIns="45720" rtlCol="0" anchor="b">
            <a:normAutofit fontScale="90000"/>
          </a:bodyPr>
          <a:lstStyle/>
          <a:p>
            <a:pPr algn="ctr"/>
            <a:r>
              <a:rPr lang="el-GR" sz="2800" cap="none" dirty="0">
                <a:latin typeface="+mn-lt"/>
              </a:rPr>
              <a:t>Η Αρχή , το </a:t>
            </a:r>
            <a:r>
              <a:rPr lang="en-US" sz="2800" cap="none" dirty="0">
                <a:latin typeface="+mn-lt"/>
              </a:rPr>
              <a:t>TED </a:t>
            </a:r>
            <a:r>
              <a:rPr lang="en-US" sz="2800" cap="none" dirty="0">
                <a:latin typeface="Abadi" panose="020B0604020202020204" pitchFamily="34" charset="0"/>
              </a:rPr>
              <a:t>ͯ </a:t>
            </a:r>
            <a:r>
              <a:rPr lang="en-US" sz="2800" cap="none" dirty="0" err="1">
                <a:latin typeface="+mn-lt"/>
              </a:rPr>
              <a:t>Anogeia</a:t>
            </a:r>
            <a:br>
              <a:rPr lang="en-US" sz="2800" cap="none" dirty="0">
                <a:latin typeface="+mn-lt"/>
              </a:rPr>
            </a:br>
            <a:r>
              <a:rPr lang="en-US" sz="2800" cap="none" dirty="0">
                <a:latin typeface="+mn-lt"/>
              </a:rPr>
              <a:t> light your way up</a:t>
            </a:r>
            <a:br>
              <a:rPr lang="el-GR" sz="4800" dirty="0"/>
            </a:br>
            <a:endParaRPr lang="en-US" sz="4800" dirty="0"/>
          </a:p>
        </p:txBody>
      </p:sp>
      <p:sp>
        <p:nvSpPr>
          <p:cNvPr id="85" name="Round Diagonal Corner Rectangle 6">
            <a:extLst>
              <a:ext uri="{FF2B5EF4-FFF2-40B4-BE49-F238E27FC236}">
                <a16:creationId xmlns:a16="http://schemas.microsoft.com/office/drawing/2014/main" id="{246A7EF2-16E5-4AFD-A0D3-326F3B1FE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0945" y="808057"/>
            <a:ext cx="3821429" cy="5234394"/>
          </a:xfrm>
          <a:prstGeom prst="round2DiagRect">
            <a:avLst>
              <a:gd name="adj1" fmla="val 11323"/>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Εικόνα 7">
            <a:hlinkClick r:id="rId5"/>
            <a:extLst>
              <a:ext uri="{FF2B5EF4-FFF2-40B4-BE49-F238E27FC236}">
                <a16:creationId xmlns:a16="http://schemas.microsoft.com/office/drawing/2014/main" id="{E0D73E32-E266-49B5-9025-058D9038C591}"/>
              </a:ext>
            </a:extLst>
          </p:cNvPr>
          <p:cNvPicPr>
            <a:picLocks noChangeAspect="1"/>
          </p:cNvPicPr>
          <p:nvPr/>
        </p:nvPicPr>
        <p:blipFill>
          <a:blip r:embed="rId6"/>
          <a:stretch>
            <a:fillRect/>
          </a:stretch>
        </p:blipFill>
        <p:spPr>
          <a:xfrm>
            <a:off x="7882340" y="1835935"/>
            <a:ext cx="3178638" cy="3178638"/>
          </a:xfrm>
          <a:prstGeom prst="rect">
            <a:avLst/>
          </a:prstGeom>
        </p:spPr>
      </p:pic>
      <p:sp>
        <p:nvSpPr>
          <p:cNvPr id="3" name="TextBox 2">
            <a:extLst>
              <a:ext uri="{FF2B5EF4-FFF2-40B4-BE49-F238E27FC236}">
                <a16:creationId xmlns:a16="http://schemas.microsoft.com/office/drawing/2014/main" id="{FC79056E-F626-5641-ADA6-D1FE8DF09AF0}"/>
              </a:ext>
            </a:extLst>
          </p:cNvPr>
          <p:cNvSpPr txBox="1"/>
          <p:nvPr/>
        </p:nvSpPr>
        <p:spPr>
          <a:xfrm>
            <a:off x="1666408" y="1793684"/>
            <a:ext cx="5579743" cy="4203971"/>
          </a:xfrm>
          <a:prstGeom prst="rect">
            <a:avLst/>
          </a:prstGeom>
          <a:noFill/>
        </p:spPr>
        <p:txBody>
          <a:bodyPr wrap="square" rtlCol="0">
            <a:spAutoFit/>
          </a:bodyPr>
          <a:lstStyle/>
          <a:p>
            <a:pPr algn="just">
              <a:lnSpc>
                <a:spcPct val="150000"/>
              </a:lnSpc>
            </a:pPr>
            <a:r>
              <a:rPr lang="el-GR" dirty="0"/>
              <a:t>Η αρχή της Ομάδας μας. Πως ένα διεθνής και αστικός θεσμός μπορεί να μεταφερθεί στην ορεινή ενδοχώρα της Κρήτης δημιουργώντας ένα δίκτυο 100 εθελοντών απ’ όλο τον κόσμο με ομιλητές από τη Χιλή μέχρι τη διαστημική βάση των </a:t>
            </a:r>
            <a:r>
              <a:rPr lang="el-GR" dirty="0" err="1"/>
              <a:t>Άλπεων</a:t>
            </a:r>
            <a:r>
              <a:rPr lang="el-GR" dirty="0"/>
              <a:t> . Παράλληλα το </a:t>
            </a:r>
            <a:r>
              <a:rPr lang="en-US" dirty="0" err="1"/>
              <a:t>TEDXAnogeia</a:t>
            </a:r>
            <a:r>
              <a:rPr lang="en-US" dirty="0"/>
              <a:t> </a:t>
            </a:r>
            <a:r>
              <a:rPr lang="el-GR" dirty="0"/>
              <a:t> είναι το πρώτο πράσινο </a:t>
            </a:r>
            <a:r>
              <a:rPr lang="en-US" dirty="0"/>
              <a:t>event </a:t>
            </a:r>
            <a:r>
              <a:rPr lang="el-GR" dirty="0"/>
              <a:t>που διεξάγεται σε τόπο με τη μικρότερη πληθυσμιακή κλίμακα</a:t>
            </a:r>
            <a:r>
              <a:rPr lang="en-US" dirty="0"/>
              <a:t> </a:t>
            </a:r>
            <a:r>
              <a:rPr lang="el-GR" dirty="0"/>
              <a:t>τα Ανώγεια εμπνέοντας μια ομάδα εθελοντών να εξελιχθεί σε πολιτιστικό φορέα με εταιρική υπόσταση. . </a:t>
            </a:r>
          </a:p>
        </p:txBody>
      </p:sp>
      <p:pic>
        <p:nvPicPr>
          <p:cNvPr id="4" name="Εικόνα 3" descr="Εικόνα που περιέχει υπογραφή&#10;&#10;Περιγραφή που δημιουργήθηκε αυτόματα">
            <a:extLst>
              <a:ext uri="{FF2B5EF4-FFF2-40B4-BE49-F238E27FC236}">
                <a16:creationId xmlns:a16="http://schemas.microsoft.com/office/drawing/2014/main" id="{0BFAE9DD-D63A-466D-8044-963C97674B9E}"/>
              </a:ext>
            </a:extLst>
          </p:cNvPr>
          <p:cNvPicPr>
            <a:picLocks noChangeAspect="1"/>
          </p:cNvPicPr>
          <p:nvPr/>
        </p:nvPicPr>
        <p:blipFill>
          <a:blip r:embed="rId7"/>
          <a:stretch>
            <a:fillRect/>
          </a:stretch>
        </p:blipFill>
        <p:spPr>
          <a:xfrm>
            <a:off x="11583427" y="6288440"/>
            <a:ext cx="396654" cy="443354"/>
          </a:xfrm>
          <a:prstGeom prst="rect">
            <a:avLst/>
          </a:prstGeom>
        </p:spPr>
      </p:pic>
    </p:spTree>
    <p:extLst>
      <p:ext uri="{BB962C8B-B14F-4D97-AF65-F5344CB8AC3E}">
        <p14:creationId xmlns:p14="http://schemas.microsoft.com/office/powerpoint/2010/main" val="2369149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EDA90D89-770A-4C09-978C-9E38FE1564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A3B344D7-1AE2-4947-876E-2A52674500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6" name="Rectangle 5">
              <a:extLst>
                <a:ext uri="{FF2B5EF4-FFF2-40B4-BE49-F238E27FC236}">
                  <a16:creationId xmlns:a16="http://schemas.microsoft.com/office/drawing/2014/main" id="{D6633E5C-867B-4E17-9151-FF0FDB122BC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7" name="Freeform 6">
              <a:extLst>
                <a:ext uri="{FF2B5EF4-FFF2-40B4-BE49-F238E27FC236}">
                  <a16:creationId xmlns:a16="http://schemas.microsoft.com/office/drawing/2014/main" id="{2D5EDC2E-587B-4E85-8185-D99B438AB5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7">
              <a:extLst>
                <a:ext uri="{FF2B5EF4-FFF2-40B4-BE49-F238E27FC236}">
                  <a16:creationId xmlns:a16="http://schemas.microsoft.com/office/drawing/2014/main" id="{996B1479-D8B0-4D98-B382-877F9A3AE6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Rectangle 8">
              <a:extLst>
                <a:ext uri="{FF2B5EF4-FFF2-40B4-BE49-F238E27FC236}">
                  <a16:creationId xmlns:a16="http://schemas.microsoft.com/office/drawing/2014/main" id="{3B7BA112-C364-4D4C-97F9-A1DC76F1E51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0" name="Freeform 9">
              <a:extLst>
                <a:ext uri="{FF2B5EF4-FFF2-40B4-BE49-F238E27FC236}">
                  <a16:creationId xmlns:a16="http://schemas.microsoft.com/office/drawing/2014/main" id="{8B9D9B13-8F5D-41E6-93D6-CDFEB34AB2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10">
              <a:extLst>
                <a:ext uri="{FF2B5EF4-FFF2-40B4-BE49-F238E27FC236}">
                  <a16:creationId xmlns:a16="http://schemas.microsoft.com/office/drawing/2014/main" id="{B5720BDB-EA73-4DE9-8A10-11DA3A1AC1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11">
              <a:extLst>
                <a:ext uri="{FF2B5EF4-FFF2-40B4-BE49-F238E27FC236}">
                  <a16:creationId xmlns:a16="http://schemas.microsoft.com/office/drawing/2014/main" id="{F1D2313E-4168-41D0-A5B5-2187D1B33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12">
              <a:extLst>
                <a:ext uri="{FF2B5EF4-FFF2-40B4-BE49-F238E27FC236}">
                  <a16:creationId xmlns:a16="http://schemas.microsoft.com/office/drawing/2014/main" id="{0F1B19F3-A09E-4891-8916-D5F8B0B2A17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3">
              <a:extLst>
                <a:ext uri="{FF2B5EF4-FFF2-40B4-BE49-F238E27FC236}">
                  <a16:creationId xmlns:a16="http://schemas.microsoft.com/office/drawing/2014/main" id="{4D61F564-BB90-4A5C-829A-4F984FD6CD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14">
              <a:extLst>
                <a:ext uri="{FF2B5EF4-FFF2-40B4-BE49-F238E27FC236}">
                  <a16:creationId xmlns:a16="http://schemas.microsoft.com/office/drawing/2014/main" id="{3803B77E-8C29-4857-B5C1-B89B01F46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15">
              <a:extLst>
                <a:ext uri="{FF2B5EF4-FFF2-40B4-BE49-F238E27FC236}">
                  <a16:creationId xmlns:a16="http://schemas.microsoft.com/office/drawing/2014/main" id="{B96F39B0-FB50-4957-8F85-2E2CCF6D7E8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6">
              <a:extLst>
                <a:ext uri="{FF2B5EF4-FFF2-40B4-BE49-F238E27FC236}">
                  <a16:creationId xmlns:a16="http://schemas.microsoft.com/office/drawing/2014/main" id="{A54B5837-452A-4FC3-A8C8-E275AA9292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17">
              <a:extLst>
                <a:ext uri="{FF2B5EF4-FFF2-40B4-BE49-F238E27FC236}">
                  <a16:creationId xmlns:a16="http://schemas.microsoft.com/office/drawing/2014/main" id="{FDE2A683-C13C-4A7F-935C-4C5279BF5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18">
              <a:extLst>
                <a:ext uri="{FF2B5EF4-FFF2-40B4-BE49-F238E27FC236}">
                  <a16:creationId xmlns:a16="http://schemas.microsoft.com/office/drawing/2014/main" id="{30C5773F-6573-4E1F-B3DC-BB2B01D88D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9">
              <a:extLst>
                <a:ext uri="{FF2B5EF4-FFF2-40B4-BE49-F238E27FC236}">
                  <a16:creationId xmlns:a16="http://schemas.microsoft.com/office/drawing/2014/main" id="{E280F9F5-EF46-41DF-B672-013B025B96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20">
              <a:extLst>
                <a:ext uri="{FF2B5EF4-FFF2-40B4-BE49-F238E27FC236}">
                  <a16:creationId xmlns:a16="http://schemas.microsoft.com/office/drawing/2014/main" id="{5876ADD8-345E-4A8D-81CB-0D5C3F76F8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21">
              <a:extLst>
                <a:ext uri="{FF2B5EF4-FFF2-40B4-BE49-F238E27FC236}">
                  <a16:creationId xmlns:a16="http://schemas.microsoft.com/office/drawing/2014/main" id="{8D2F7216-B310-4AB4-9948-2CF747F77F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22">
              <a:extLst>
                <a:ext uri="{FF2B5EF4-FFF2-40B4-BE49-F238E27FC236}">
                  <a16:creationId xmlns:a16="http://schemas.microsoft.com/office/drawing/2014/main" id="{D113E940-FD31-4B25-B33F-5B213CC75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23">
              <a:extLst>
                <a:ext uri="{FF2B5EF4-FFF2-40B4-BE49-F238E27FC236}">
                  <a16:creationId xmlns:a16="http://schemas.microsoft.com/office/drawing/2014/main" id="{D6211283-9342-40E7-88F7-14A9028450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4">
              <a:extLst>
                <a:ext uri="{FF2B5EF4-FFF2-40B4-BE49-F238E27FC236}">
                  <a16:creationId xmlns:a16="http://schemas.microsoft.com/office/drawing/2014/main" id="{B0118661-823B-4754-B0E3-52ACCB8DF84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5">
              <a:extLst>
                <a:ext uri="{FF2B5EF4-FFF2-40B4-BE49-F238E27FC236}">
                  <a16:creationId xmlns:a16="http://schemas.microsoft.com/office/drawing/2014/main" id="{263B289D-A43D-47C8-AA8E-40C86C6084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26">
              <a:extLst>
                <a:ext uri="{FF2B5EF4-FFF2-40B4-BE49-F238E27FC236}">
                  <a16:creationId xmlns:a16="http://schemas.microsoft.com/office/drawing/2014/main" id="{D5A2D8F7-A5A4-4B2E-89AE-F99CC5B05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27">
              <a:extLst>
                <a:ext uri="{FF2B5EF4-FFF2-40B4-BE49-F238E27FC236}">
                  <a16:creationId xmlns:a16="http://schemas.microsoft.com/office/drawing/2014/main" id="{6847785C-2F02-4845-9257-9DE5E6EDA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8">
              <a:extLst>
                <a:ext uri="{FF2B5EF4-FFF2-40B4-BE49-F238E27FC236}">
                  <a16:creationId xmlns:a16="http://schemas.microsoft.com/office/drawing/2014/main" id="{4B83A129-3D7E-44D8-8C6C-9DE73E12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9">
              <a:extLst>
                <a:ext uri="{FF2B5EF4-FFF2-40B4-BE49-F238E27FC236}">
                  <a16:creationId xmlns:a16="http://schemas.microsoft.com/office/drawing/2014/main" id="{7E1A9847-AC3D-4B5D-A29A-A93B0C6ABA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30">
              <a:extLst>
                <a:ext uri="{FF2B5EF4-FFF2-40B4-BE49-F238E27FC236}">
                  <a16:creationId xmlns:a16="http://schemas.microsoft.com/office/drawing/2014/main" id="{2450F521-5F68-4148-9905-6232B08F89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31">
              <a:extLst>
                <a:ext uri="{FF2B5EF4-FFF2-40B4-BE49-F238E27FC236}">
                  <a16:creationId xmlns:a16="http://schemas.microsoft.com/office/drawing/2014/main" id="{8C6F916A-08CA-4F4C-BDBA-0F63A621FE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32">
              <a:extLst>
                <a:ext uri="{FF2B5EF4-FFF2-40B4-BE49-F238E27FC236}">
                  <a16:creationId xmlns:a16="http://schemas.microsoft.com/office/drawing/2014/main" id="{D68FB199-D330-4EF4-94F5-1C07371E87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Rectangle 33">
              <a:extLst>
                <a:ext uri="{FF2B5EF4-FFF2-40B4-BE49-F238E27FC236}">
                  <a16:creationId xmlns:a16="http://schemas.microsoft.com/office/drawing/2014/main" id="{3B67568D-CC47-4BBA-A084-154AEAA8256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5" name="Freeform 34">
              <a:extLst>
                <a:ext uri="{FF2B5EF4-FFF2-40B4-BE49-F238E27FC236}">
                  <a16:creationId xmlns:a16="http://schemas.microsoft.com/office/drawing/2014/main" id="{C9C25D1A-5E1E-4B22-B8D3-B0F5263921F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35">
              <a:extLst>
                <a:ext uri="{FF2B5EF4-FFF2-40B4-BE49-F238E27FC236}">
                  <a16:creationId xmlns:a16="http://schemas.microsoft.com/office/drawing/2014/main" id="{4D8DB054-D1D3-4C30-B62E-7F2C6A812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36">
              <a:extLst>
                <a:ext uri="{FF2B5EF4-FFF2-40B4-BE49-F238E27FC236}">
                  <a16:creationId xmlns:a16="http://schemas.microsoft.com/office/drawing/2014/main" id="{9EB76371-2F16-4BA0-994C-2575FD9336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37">
              <a:extLst>
                <a:ext uri="{FF2B5EF4-FFF2-40B4-BE49-F238E27FC236}">
                  <a16:creationId xmlns:a16="http://schemas.microsoft.com/office/drawing/2014/main" id="{2B61AF6D-2A6D-4C90-BCCA-CD97F7246F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38">
              <a:extLst>
                <a:ext uri="{FF2B5EF4-FFF2-40B4-BE49-F238E27FC236}">
                  <a16:creationId xmlns:a16="http://schemas.microsoft.com/office/drawing/2014/main" id="{B35F6DFD-5D34-4BE6-8B2A-0D6CDCE28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39">
              <a:extLst>
                <a:ext uri="{FF2B5EF4-FFF2-40B4-BE49-F238E27FC236}">
                  <a16:creationId xmlns:a16="http://schemas.microsoft.com/office/drawing/2014/main" id="{BCB0EEDB-7826-499E-BB87-6D0DD545F0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40">
              <a:extLst>
                <a:ext uri="{FF2B5EF4-FFF2-40B4-BE49-F238E27FC236}">
                  <a16:creationId xmlns:a16="http://schemas.microsoft.com/office/drawing/2014/main" id="{F16B5CE0-3198-436D-888B-A01A983844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 name="Freeform 41">
              <a:extLst>
                <a:ext uri="{FF2B5EF4-FFF2-40B4-BE49-F238E27FC236}">
                  <a16:creationId xmlns:a16="http://schemas.microsoft.com/office/drawing/2014/main" id="{B550414A-8DF0-4572-A382-B88DBE0B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3" name="Freeform 42">
              <a:extLst>
                <a:ext uri="{FF2B5EF4-FFF2-40B4-BE49-F238E27FC236}">
                  <a16:creationId xmlns:a16="http://schemas.microsoft.com/office/drawing/2014/main" id="{AFB98517-BD8F-45DD-A2BA-52FD61A48A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4" name="Freeform 43">
              <a:extLst>
                <a:ext uri="{FF2B5EF4-FFF2-40B4-BE49-F238E27FC236}">
                  <a16:creationId xmlns:a16="http://schemas.microsoft.com/office/drawing/2014/main" id="{78C67202-AF18-4690-8000-4C12C4042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 name="Freeform 44">
              <a:extLst>
                <a:ext uri="{FF2B5EF4-FFF2-40B4-BE49-F238E27FC236}">
                  <a16:creationId xmlns:a16="http://schemas.microsoft.com/office/drawing/2014/main" id="{AD51A156-6972-43DA-BF32-CA187641B3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6" name="Rectangle 45">
              <a:extLst>
                <a:ext uri="{FF2B5EF4-FFF2-40B4-BE49-F238E27FC236}">
                  <a16:creationId xmlns:a16="http://schemas.microsoft.com/office/drawing/2014/main" id="{B5CE61CC-EBDF-4355-A6C3-D44E62D7849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57" name="Freeform 46">
              <a:extLst>
                <a:ext uri="{FF2B5EF4-FFF2-40B4-BE49-F238E27FC236}">
                  <a16:creationId xmlns:a16="http://schemas.microsoft.com/office/drawing/2014/main" id="{ACB1B7F1-FBEF-48FA-97A7-9FAE7708E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8" name="Freeform 47">
              <a:extLst>
                <a:ext uri="{FF2B5EF4-FFF2-40B4-BE49-F238E27FC236}">
                  <a16:creationId xmlns:a16="http://schemas.microsoft.com/office/drawing/2014/main" id="{4851370A-7D0E-4B9F-BA8B-B1966748FB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9" name="Freeform 48">
              <a:extLst>
                <a:ext uri="{FF2B5EF4-FFF2-40B4-BE49-F238E27FC236}">
                  <a16:creationId xmlns:a16="http://schemas.microsoft.com/office/drawing/2014/main" id="{B882F537-DDEB-49AE-BF36-6380A45F0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0" name="Freeform 49">
              <a:extLst>
                <a:ext uri="{FF2B5EF4-FFF2-40B4-BE49-F238E27FC236}">
                  <a16:creationId xmlns:a16="http://schemas.microsoft.com/office/drawing/2014/main" id="{A53D3CF4-BFB0-4D0B-8471-26ACAFE0A5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50">
              <a:extLst>
                <a:ext uri="{FF2B5EF4-FFF2-40B4-BE49-F238E27FC236}">
                  <a16:creationId xmlns:a16="http://schemas.microsoft.com/office/drawing/2014/main" id="{13BC2FA8-8256-44BD-9A62-0EE83D6476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51">
              <a:extLst>
                <a:ext uri="{FF2B5EF4-FFF2-40B4-BE49-F238E27FC236}">
                  <a16:creationId xmlns:a16="http://schemas.microsoft.com/office/drawing/2014/main" id="{90A9C5D2-72E3-4B31-A271-57A883ADC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52">
              <a:extLst>
                <a:ext uri="{FF2B5EF4-FFF2-40B4-BE49-F238E27FC236}">
                  <a16:creationId xmlns:a16="http://schemas.microsoft.com/office/drawing/2014/main" id="{2A5948D4-F239-4BEA-8E38-76F358E3EE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53">
              <a:extLst>
                <a:ext uri="{FF2B5EF4-FFF2-40B4-BE49-F238E27FC236}">
                  <a16:creationId xmlns:a16="http://schemas.microsoft.com/office/drawing/2014/main" id="{7384B304-194D-400B-B568-5E6DEA885A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54">
              <a:extLst>
                <a:ext uri="{FF2B5EF4-FFF2-40B4-BE49-F238E27FC236}">
                  <a16:creationId xmlns:a16="http://schemas.microsoft.com/office/drawing/2014/main" id="{B680594F-341A-4C19-BF7F-F6D76386A8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55">
              <a:extLst>
                <a:ext uri="{FF2B5EF4-FFF2-40B4-BE49-F238E27FC236}">
                  <a16:creationId xmlns:a16="http://schemas.microsoft.com/office/drawing/2014/main" id="{4EA6807C-3B8A-43FE-BA1B-8D6D3851FF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56">
              <a:extLst>
                <a:ext uri="{FF2B5EF4-FFF2-40B4-BE49-F238E27FC236}">
                  <a16:creationId xmlns:a16="http://schemas.microsoft.com/office/drawing/2014/main" id="{BA316439-CB72-49C9-BE80-934799D838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57">
              <a:extLst>
                <a:ext uri="{FF2B5EF4-FFF2-40B4-BE49-F238E27FC236}">
                  <a16:creationId xmlns:a16="http://schemas.microsoft.com/office/drawing/2014/main" id="{6BC7FE05-950C-4A73-B6A9-282B142C7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Freeform 58">
              <a:extLst>
                <a:ext uri="{FF2B5EF4-FFF2-40B4-BE49-F238E27FC236}">
                  <a16:creationId xmlns:a16="http://schemas.microsoft.com/office/drawing/2014/main" id="{81C014C7-E085-4923-B533-732801FC24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2" name="Τίτλος 1">
            <a:extLst>
              <a:ext uri="{FF2B5EF4-FFF2-40B4-BE49-F238E27FC236}">
                <a16:creationId xmlns:a16="http://schemas.microsoft.com/office/drawing/2014/main" id="{7ADC9467-D86A-4D44-9E01-5796E5BDA396}"/>
              </a:ext>
            </a:extLst>
          </p:cNvPr>
          <p:cNvSpPr>
            <a:spLocks noGrp="1"/>
          </p:cNvSpPr>
          <p:nvPr>
            <p:ph type="title"/>
          </p:nvPr>
        </p:nvSpPr>
        <p:spPr>
          <a:xfrm>
            <a:off x="2583121" y="722312"/>
            <a:ext cx="4841558" cy="1072706"/>
          </a:xfrm>
        </p:spPr>
        <p:txBody>
          <a:bodyPr vert="horz" lIns="91440" tIns="45720" rIns="91440" bIns="45720" rtlCol="0" anchor="b">
            <a:noAutofit/>
          </a:bodyPr>
          <a:lstStyle/>
          <a:p>
            <a:r>
              <a:rPr lang="el-GR" dirty="0"/>
              <a:t>Η </a:t>
            </a:r>
            <a:r>
              <a:rPr lang="el-GR" cap="none" dirty="0"/>
              <a:t>Εξέλιξη…..</a:t>
            </a:r>
            <a:br>
              <a:rPr lang="en-US" dirty="0"/>
            </a:br>
            <a:r>
              <a:rPr lang="en-US" cap="none" dirty="0"/>
              <a:t>EPIMENIDIS </a:t>
            </a:r>
            <a:r>
              <a:rPr lang="en-US" dirty="0"/>
              <a:t>forum</a:t>
            </a:r>
          </a:p>
        </p:txBody>
      </p:sp>
      <p:sp>
        <p:nvSpPr>
          <p:cNvPr id="4" name="Σύμβολο κράτησης θέσης κειμένου 3">
            <a:extLst>
              <a:ext uri="{FF2B5EF4-FFF2-40B4-BE49-F238E27FC236}">
                <a16:creationId xmlns:a16="http://schemas.microsoft.com/office/drawing/2014/main" id="{41A79215-653F-4996-95E5-0FD4B247B21F}"/>
              </a:ext>
            </a:extLst>
          </p:cNvPr>
          <p:cNvSpPr>
            <a:spLocks noGrp="1"/>
          </p:cNvSpPr>
          <p:nvPr>
            <p:ph type="body" sz="half" idx="2"/>
          </p:nvPr>
        </p:nvSpPr>
        <p:spPr>
          <a:xfrm>
            <a:off x="1847117" y="2122759"/>
            <a:ext cx="5231513" cy="4024486"/>
          </a:xfrm>
        </p:spPr>
        <p:txBody>
          <a:bodyPr vert="horz" lIns="91440" tIns="45720" rIns="91440" bIns="45720" rtlCol="0">
            <a:normAutofit/>
          </a:bodyPr>
          <a:lstStyle/>
          <a:p>
            <a:pPr algn="just">
              <a:lnSpc>
                <a:spcPct val="150000"/>
              </a:lnSpc>
            </a:pPr>
            <a:r>
              <a:rPr lang="el-GR" sz="1800" dirty="0"/>
              <a:t>Η επιστροφή́ των βουνών: τα ‘Τα εργαλεία Ανασυγκρότησης των κοινωνιών της Υπαίθρου”</a:t>
            </a:r>
          </a:p>
          <a:p>
            <a:pPr algn="just">
              <a:lnSpc>
                <a:spcPct val="150000"/>
              </a:lnSpc>
            </a:pPr>
            <a:r>
              <a:rPr lang="el-GR" sz="1800" dirty="0"/>
              <a:t>Και αποτελεί́ μια διοργάνωση100ατόμων με φυσική́ παρουσία αλλά́ και την ταυτόχρονη ψηφιακή́ αναπαραγωγή́ καθολικής παρακολούθησης( σε νοηματική ́και μεσώ </a:t>
            </a:r>
            <a:r>
              <a:rPr lang="en" sz="1800" dirty="0"/>
              <a:t>Livestreaming)</a:t>
            </a:r>
            <a:r>
              <a:rPr lang="el-GR" sz="1800" dirty="0"/>
              <a:t>η οποία διεξήχθη σε υπαίθριο χώρο τη δημοτική δομή «ο τόπος του Βοσκού»  στους πρόποδες του Ψηλορείτη. </a:t>
            </a:r>
            <a:endParaRPr lang="en-US" sz="1800" dirty="0"/>
          </a:p>
        </p:txBody>
      </p:sp>
      <p:sp>
        <p:nvSpPr>
          <p:cNvPr id="85" name="Round Diagonal Corner Rectangle 6">
            <a:extLst>
              <a:ext uri="{FF2B5EF4-FFF2-40B4-BE49-F238E27FC236}">
                <a16:creationId xmlns:a16="http://schemas.microsoft.com/office/drawing/2014/main" id="{246A7EF2-16E5-4AFD-A0D3-326F3B1FE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0945" y="808057"/>
            <a:ext cx="3821429" cy="5234394"/>
          </a:xfrm>
          <a:prstGeom prst="round2DiagRect">
            <a:avLst>
              <a:gd name="adj1" fmla="val 11323"/>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Εικόνα 7">
            <a:hlinkClick r:id="rId5"/>
            <a:extLst>
              <a:ext uri="{FF2B5EF4-FFF2-40B4-BE49-F238E27FC236}">
                <a16:creationId xmlns:a16="http://schemas.microsoft.com/office/drawing/2014/main" id="{E0D73E32-E266-49B5-9025-058D9038C591}"/>
              </a:ext>
            </a:extLst>
          </p:cNvPr>
          <p:cNvPicPr>
            <a:picLocks noChangeAspect="1"/>
          </p:cNvPicPr>
          <p:nvPr/>
        </p:nvPicPr>
        <p:blipFill>
          <a:blip r:embed="rId6"/>
          <a:srcRect/>
          <a:stretch/>
        </p:blipFill>
        <p:spPr>
          <a:xfrm>
            <a:off x="7882340" y="1835935"/>
            <a:ext cx="3178638" cy="3178638"/>
          </a:xfrm>
          <a:prstGeom prst="rect">
            <a:avLst/>
          </a:prstGeom>
        </p:spPr>
      </p:pic>
      <p:pic>
        <p:nvPicPr>
          <p:cNvPr id="3" name="Εικόνα 2" descr="Εικόνα που περιέχει υπογραφή&#10;&#10;Περιγραφή που δημιουργήθηκε αυτόματα">
            <a:extLst>
              <a:ext uri="{FF2B5EF4-FFF2-40B4-BE49-F238E27FC236}">
                <a16:creationId xmlns:a16="http://schemas.microsoft.com/office/drawing/2014/main" id="{A98A5F87-E990-41D8-9BA4-96CB93076867}"/>
              </a:ext>
            </a:extLst>
          </p:cNvPr>
          <p:cNvPicPr>
            <a:picLocks noChangeAspect="1"/>
          </p:cNvPicPr>
          <p:nvPr/>
        </p:nvPicPr>
        <p:blipFill>
          <a:blip r:embed="rId7"/>
          <a:stretch>
            <a:fillRect/>
          </a:stretch>
        </p:blipFill>
        <p:spPr>
          <a:xfrm>
            <a:off x="11583427" y="6288440"/>
            <a:ext cx="396654" cy="443354"/>
          </a:xfrm>
          <a:prstGeom prst="rect">
            <a:avLst/>
          </a:prstGeom>
        </p:spPr>
      </p:pic>
    </p:spTree>
    <p:extLst>
      <p:ext uri="{BB962C8B-B14F-4D97-AF65-F5344CB8AC3E}">
        <p14:creationId xmlns:p14="http://schemas.microsoft.com/office/powerpoint/2010/main" val="1307615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Κύκλωμα">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E9F5BB-97DB-4160-B47A-8FCEBC4F46E5}">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D35D4F14-B0CC-4BD5-A6F5-6EB7AE97AF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545AAC2-3D9B-47D1-B22C-F3D1B3D4DE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147</TotalTime>
  <Words>567</Words>
  <Application>Microsoft Office PowerPoint</Application>
  <PresentationFormat>Ευρεία οθόνη</PresentationFormat>
  <Paragraphs>74</Paragraphs>
  <Slides>15</Slides>
  <Notes>14</Notes>
  <HiddenSlides>3</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15</vt:i4>
      </vt:variant>
    </vt:vector>
  </HeadingPairs>
  <TitlesOfParts>
    <vt:vector size="20" baseType="lpstr">
      <vt:lpstr>Abadi</vt:lpstr>
      <vt:lpstr>Arial</vt:lpstr>
      <vt:lpstr>Calibri</vt:lpstr>
      <vt:lpstr>Tw Cen MT</vt:lpstr>
      <vt:lpstr>Κύκλωμα</vt:lpstr>
      <vt:lpstr>Παρουσίαση του PowerPoint</vt:lpstr>
      <vt:lpstr>ANDROIDUS PROJECT TANK</vt:lpstr>
      <vt:lpstr>ANDROIDUS PROJECT TANK</vt:lpstr>
      <vt:lpstr>Παρουσίαση του PowerPoint</vt:lpstr>
      <vt:lpstr>Παρουσίαση του PowerPoint</vt:lpstr>
      <vt:lpstr>Παρουσίαση του PowerPoint</vt:lpstr>
      <vt:lpstr>Παρουσίαση του PowerPoint</vt:lpstr>
      <vt:lpstr>Η Αρχή , το TED ͯ Anogeia  light your way up </vt:lpstr>
      <vt:lpstr>Η Εξέλιξη….. EPIMENIDIS forum</vt:lpstr>
      <vt:lpstr>Παρουσίαση του PowerPoint</vt:lpstr>
      <vt:lpstr> </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Androidus</dc:creator>
  <cp:lastModifiedBy>Androidus</cp:lastModifiedBy>
  <cp:revision>35</cp:revision>
  <dcterms:created xsi:type="dcterms:W3CDTF">2020-10-14T08:17:23Z</dcterms:created>
  <dcterms:modified xsi:type="dcterms:W3CDTF">2020-10-16T18:21:31Z</dcterms:modified>
</cp:coreProperties>
</file>